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2.xml" ContentType="application/vnd.openxmlformats-officedocument.presentationml.notesSlide+xml"/>
  <Override PartName="/ppt/tags/tag31.xml" ContentType="application/vnd.openxmlformats-officedocument.presentationml.tags+xml"/>
  <Override PartName="/ppt/notesSlides/notesSlide23.xml" ContentType="application/vnd.openxmlformats-officedocument.presentationml.notesSlide+xml"/>
  <Override PartName="/ppt/tags/tag32.xml" ContentType="application/vnd.openxmlformats-officedocument.presentationml.tags+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4"/>
  </p:sldMasterIdLst>
  <p:notesMasterIdLst>
    <p:notesMasterId r:id="rId29"/>
  </p:notesMasterIdLst>
  <p:handoutMasterIdLst>
    <p:handoutMasterId r:id="rId30"/>
  </p:handoutMasterIdLst>
  <p:sldIdLst>
    <p:sldId id="335" r:id="rId5"/>
    <p:sldId id="287" r:id="rId6"/>
    <p:sldId id="348" r:id="rId7"/>
    <p:sldId id="360" r:id="rId8"/>
    <p:sldId id="365" r:id="rId9"/>
    <p:sldId id="352" r:id="rId10"/>
    <p:sldId id="364" r:id="rId11"/>
    <p:sldId id="361" r:id="rId12"/>
    <p:sldId id="2147472806" r:id="rId13"/>
    <p:sldId id="2147472976" r:id="rId14"/>
    <p:sldId id="2147472978" r:id="rId15"/>
    <p:sldId id="2147472983" r:id="rId16"/>
    <p:sldId id="2147472984" r:id="rId17"/>
    <p:sldId id="2147472977" r:id="rId18"/>
    <p:sldId id="2145706389" r:id="rId19"/>
    <p:sldId id="2145706219" r:id="rId20"/>
    <p:sldId id="2145706216" r:id="rId21"/>
    <p:sldId id="2145706351" r:id="rId22"/>
    <p:sldId id="334" r:id="rId23"/>
    <p:sldId id="363" r:id="rId24"/>
    <p:sldId id="362" r:id="rId25"/>
    <p:sldId id="359" r:id="rId26"/>
    <p:sldId id="351" r:id="rId27"/>
    <p:sldId id="339" r:id="rId28"/>
  </p:sldIdLst>
  <p:sldSz cx="12190413" cy="6858000"/>
  <p:notesSz cx="6794500" cy="9906000"/>
  <p:custDataLst>
    <p:tags r:id="rId31"/>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ção Padrão" id="{947035EE-29B1-4E25-A91E-3F90B9F517D3}">
          <p14:sldIdLst>
            <p14:sldId id="335"/>
            <p14:sldId id="287"/>
            <p14:sldId id="348"/>
            <p14:sldId id="360"/>
            <p14:sldId id="365"/>
            <p14:sldId id="352"/>
            <p14:sldId id="364"/>
          </p14:sldIdLst>
        </p14:section>
        <p14:section name="Cases" id="{2A9647AF-8FBD-4D76-B89E-2BDAF7CB3FDF}">
          <p14:sldIdLst>
            <p14:sldId id="361"/>
            <p14:sldId id="2147472806"/>
            <p14:sldId id="2147472976"/>
            <p14:sldId id="2147472978"/>
            <p14:sldId id="2147472983"/>
            <p14:sldId id="2147472984"/>
            <p14:sldId id="2147472977"/>
            <p14:sldId id="2145706389"/>
            <p14:sldId id="2145706219"/>
            <p14:sldId id="2145706216"/>
            <p14:sldId id="2145706351"/>
          </p14:sldIdLst>
        </p14:section>
        <p14:section name="Oportunidades" id="{4D1F6B1D-4D6C-48D7-8B98-FDF3E083AC59}">
          <p14:sldIdLst>
            <p14:sldId id="334"/>
            <p14:sldId id="363"/>
            <p14:sldId id="362"/>
            <p14:sldId id="359"/>
            <p14:sldId id="351"/>
            <p14:sldId id="339"/>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120" userDrawn="1">
          <p15:clr>
            <a:srgbClr val="A4A3A4"/>
          </p15:clr>
        </p15:guide>
        <p15:guide id="2" pos="214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F83925-17A1-C347-F8E7-65F6E6AC7328}" name="Marcelo Qualicom" initials="MQ" userId="ac80dd8f2853d26b" providerId="Windows Live"/>
  <p188:author id="{96BAD970-81B2-8225-3693-33F47C07DD76}" name="erick.a.gouveia@partners.basf.com" initials="EG" userId="erick.a.gouveia@partners.basf.com" providerId="None"/>
  <p188:author id="{8D6989DB-3836-7125-2E5E-F74E183DAAD0}" name="Fabiana Pereira Pinheiro" initials="FP" userId="S::pereif28@basfad.basf.net::98f22a82-91ab-4f5c-88a2-cb1c96d2c37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0022"/>
    <a:srgbClr val="F39500"/>
    <a:srgbClr val="21A0D2"/>
    <a:srgbClr val="004A96"/>
    <a:srgbClr val="00793A"/>
    <a:srgbClr val="65AC1E"/>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7652E6-12B0-411B-B233-EF377E08145F}" v="1" dt="2023-08-23T18:53:07.4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74" d="100"/>
          <a:sy n="74" d="100"/>
        </p:scale>
        <p:origin x="936" y="6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66" d="100"/>
          <a:sy n="66" d="100"/>
        </p:scale>
        <p:origin x="0" y="0"/>
      </p:cViewPr>
      <p:guideLst>
        <p:guide orient="horz" pos="3120"/>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FAEL SELVAGGIO VINAS" userId="c7b832bb-6b8d-492a-a611-861281f5a635" providerId="ADAL" clId="{2BA9FAB0-C6D9-445E-B1AB-663C6954C4DD}"/>
    <pc:docChg chg="custSel modSld">
      <pc:chgData name="RAFAEL SELVAGGIO VINAS" userId="c7b832bb-6b8d-492a-a611-861281f5a635" providerId="ADAL" clId="{2BA9FAB0-C6D9-445E-B1AB-663C6954C4DD}" dt="2023-07-20T20:39:00.637" v="1075" actId="20577"/>
      <pc:docMkLst>
        <pc:docMk/>
      </pc:docMkLst>
      <pc:sldChg chg="addSp modSp mod">
        <pc:chgData name="RAFAEL SELVAGGIO VINAS" userId="c7b832bb-6b8d-492a-a611-861281f5a635" providerId="ADAL" clId="{2BA9FAB0-C6D9-445E-B1AB-663C6954C4DD}" dt="2023-07-20T20:29:46.730" v="738" actId="20577"/>
        <pc:sldMkLst>
          <pc:docMk/>
          <pc:sldMk cId="305575756" sldId="362"/>
        </pc:sldMkLst>
        <pc:spChg chg="add mod">
          <ac:chgData name="RAFAEL SELVAGGIO VINAS" userId="c7b832bb-6b8d-492a-a611-861281f5a635" providerId="ADAL" clId="{2BA9FAB0-C6D9-445E-B1AB-663C6954C4DD}" dt="2023-07-20T20:29:46.730" v="738" actId="20577"/>
          <ac:spMkLst>
            <pc:docMk/>
            <pc:sldMk cId="305575756" sldId="362"/>
            <ac:spMk id="14" creationId="{C911C52C-F199-7B37-4809-458FFD84B8CB}"/>
          </ac:spMkLst>
        </pc:spChg>
      </pc:sldChg>
      <pc:sldChg chg="addSp modSp mod">
        <pc:chgData name="RAFAEL SELVAGGIO VINAS" userId="c7b832bb-6b8d-492a-a611-861281f5a635" providerId="ADAL" clId="{2BA9FAB0-C6D9-445E-B1AB-663C6954C4DD}" dt="2023-07-20T20:28:37.535" v="631" actId="20577"/>
        <pc:sldMkLst>
          <pc:docMk/>
          <pc:sldMk cId="764264964" sldId="363"/>
        </pc:sldMkLst>
        <pc:spChg chg="add mod">
          <ac:chgData name="RAFAEL SELVAGGIO VINAS" userId="c7b832bb-6b8d-492a-a611-861281f5a635" providerId="ADAL" clId="{2BA9FAB0-C6D9-445E-B1AB-663C6954C4DD}" dt="2023-07-20T20:28:37.535" v="631" actId="20577"/>
          <ac:spMkLst>
            <pc:docMk/>
            <pc:sldMk cId="764264964" sldId="363"/>
            <ac:spMk id="9" creationId="{4FD7E705-24B6-C17A-7DF1-5B70373AB0D3}"/>
          </ac:spMkLst>
        </pc:spChg>
        <pc:spChg chg="mod">
          <ac:chgData name="RAFAEL SELVAGGIO VINAS" userId="c7b832bb-6b8d-492a-a611-861281f5a635" providerId="ADAL" clId="{2BA9FAB0-C6D9-445E-B1AB-663C6954C4DD}" dt="2023-07-20T20:26:37.361" v="491" actId="6549"/>
          <ac:spMkLst>
            <pc:docMk/>
            <pc:sldMk cId="764264964" sldId="363"/>
            <ac:spMk id="18" creationId="{535B0038-0474-0AA7-5BAC-09BD1A73FFB9}"/>
          </ac:spMkLst>
        </pc:spChg>
        <pc:spChg chg="mod">
          <ac:chgData name="RAFAEL SELVAGGIO VINAS" userId="c7b832bb-6b8d-492a-a611-861281f5a635" providerId="ADAL" clId="{2BA9FAB0-C6D9-445E-B1AB-663C6954C4DD}" dt="2023-07-20T20:27:09.853" v="516" actId="14100"/>
          <ac:spMkLst>
            <pc:docMk/>
            <pc:sldMk cId="764264964" sldId="363"/>
            <ac:spMk id="19" creationId="{46D718FE-9CCC-7262-D07B-E2C149B77168}"/>
          </ac:spMkLst>
        </pc:spChg>
      </pc:sldChg>
      <pc:sldChg chg="delSp modSp mod delAnim">
        <pc:chgData name="RAFAEL SELVAGGIO VINAS" userId="c7b832bb-6b8d-492a-a611-861281f5a635" providerId="ADAL" clId="{2BA9FAB0-C6D9-445E-B1AB-663C6954C4DD}" dt="2023-07-20T20:39:00.637" v="1075" actId="20577"/>
        <pc:sldMkLst>
          <pc:docMk/>
          <pc:sldMk cId="348975208" sldId="2145706216"/>
        </pc:sldMkLst>
        <pc:spChg chg="mod">
          <ac:chgData name="RAFAEL SELVAGGIO VINAS" userId="c7b832bb-6b8d-492a-a611-861281f5a635" providerId="ADAL" clId="{2BA9FAB0-C6D9-445E-B1AB-663C6954C4DD}" dt="2023-07-20T20:38:13.390" v="1074" actId="20577"/>
          <ac:spMkLst>
            <pc:docMk/>
            <pc:sldMk cId="348975208" sldId="2145706216"/>
            <ac:spMk id="36" creationId="{A9C6B4DE-9373-DD49-8D4E-EE682580B956}"/>
          </ac:spMkLst>
        </pc:spChg>
        <pc:spChg chg="mod">
          <ac:chgData name="RAFAEL SELVAGGIO VINAS" userId="c7b832bb-6b8d-492a-a611-861281f5a635" providerId="ADAL" clId="{2BA9FAB0-C6D9-445E-B1AB-663C6954C4DD}" dt="2023-07-20T20:39:00.637" v="1075" actId="20577"/>
          <ac:spMkLst>
            <pc:docMk/>
            <pc:sldMk cId="348975208" sldId="2145706216"/>
            <ac:spMk id="39" creationId="{86AE3861-FAD3-3D45-9FBB-F209F386B81F}"/>
          </ac:spMkLst>
        </pc:spChg>
        <pc:spChg chg="del">
          <ac:chgData name="RAFAEL SELVAGGIO VINAS" userId="c7b832bb-6b8d-492a-a611-861281f5a635" providerId="ADAL" clId="{2BA9FAB0-C6D9-445E-B1AB-663C6954C4DD}" dt="2023-07-20T20:31:51.226" v="754" actId="478"/>
          <ac:spMkLst>
            <pc:docMk/>
            <pc:sldMk cId="348975208" sldId="2145706216"/>
            <ac:spMk id="44" creationId="{C4433AD4-4102-4CCC-88A3-8E61D5CE0512}"/>
          </ac:spMkLst>
        </pc:spChg>
        <pc:spChg chg="mod">
          <ac:chgData name="RAFAEL SELVAGGIO VINAS" userId="c7b832bb-6b8d-492a-a611-861281f5a635" providerId="ADAL" clId="{2BA9FAB0-C6D9-445E-B1AB-663C6954C4DD}" dt="2023-07-20T20:33:59.348" v="834" actId="20577"/>
          <ac:spMkLst>
            <pc:docMk/>
            <pc:sldMk cId="348975208" sldId="2145706216"/>
            <ac:spMk id="47" creationId="{2BBF9FCC-C1AF-EB47-8989-869DA86F008A}"/>
          </ac:spMkLst>
        </pc:spChg>
      </pc:sldChg>
      <pc:sldChg chg="addSp modSp mod modShow modNotesTx">
        <pc:chgData name="RAFAEL SELVAGGIO VINAS" userId="c7b832bb-6b8d-492a-a611-861281f5a635" providerId="ADAL" clId="{2BA9FAB0-C6D9-445E-B1AB-663C6954C4DD}" dt="2023-07-20T20:36:11.151" v="977" actId="1076"/>
        <pc:sldMkLst>
          <pc:docMk/>
          <pc:sldMk cId="1990896640" sldId="2145706219"/>
        </pc:sldMkLst>
        <pc:spChg chg="add mod">
          <ac:chgData name="RAFAEL SELVAGGIO VINAS" userId="c7b832bb-6b8d-492a-a611-861281f5a635" providerId="ADAL" clId="{2BA9FAB0-C6D9-445E-B1AB-663C6954C4DD}" dt="2023-07-20T20:36:11.151" v="977" actId="1076"/>
          <ac:spMkLst>
            <pc:docMk/>
            <pc:sldMk cId="1990896640" sldId="2145706219"/>
            <ac:spMk id="2" creationId="{35D00158-6FFF-346E-BC3A-F920643CD689}"/>
          </ac:spMkLst>
        </pc:spChg>
      </pc:sldChg>
      <pc:sldChg chg="modSp mod">
        <pc:chgData name="RAFAEL SELVAGGIO VINAS" userId="c7b832bb-6b8d-492a-a611-861281f5a635" providerId="ADAL" clId="{2BA9FAB0-C6D9-445E-B1AB-663C6954C4DD}" dt="2023-07-20T20:30:02.469" v="740" actId="6549"/>
        <pc:sldMkLst>
          <pc:docMk/>
          <pc:sldMk cId="3600499952" sldId="2145706351"/>
        </pc:sldMkLst>
        <pc:spChg chg="mod">
          <ac:chgData name="RAFAEL SELVAGGIO VINAS" userId="c7b832bb-6b8d-492a-a611-861281f5a635" providerId="ADAL" clId="{2BA9FAB0-C6D9-445E-B1AB-663C6954C4DD}" dt="2023-07-20T20:30:02.469" v="740" actId="6549"/>
          <ac:spMkLst>
            <pc:docMk/>
            <pc:sldMk cId="3600499952" sldId="2145706351"/>
            <ac:spMk id="78" creationId="{28748005-5039-480C-AF98-470CDCCE8DA8}"/>
          </ac:spMkLst>
        </pc:spChg>
      </pc:sldChg>
      <pc:sldChg chg="modSp mod">
        <pc:chgData name="RAFAEL SELVAGGIO VINAS" userId="c7b832bb-6b8d-492a-a611-861281f5a635" providerId="ADAL" clId="{2BA9FAB0-C6D9-445E-B1AB-663C6954C4DD}" dt="2023-07-20T20:36:33.247" v="980" actId="58"/>
        <pc:sldMkLst>
          <pc:docMk/>
          <pc:sldMk cId="1313333586" sldId="2145706354"/>
        </pc:sldMkLst>
        <pc:spChg chg="mod">
          <ac:chgData name="RAFAEL SELVAGGIO VINAS" userId="c7b832bb-6b8d-492a-a611-861281f5a635" providerId="ADAL" clId="{2BA9FAB0-C6D9-445E-B1AB-663C6954C4DD}" dt="2023-07-20T20:36:33.247" v="980" actId="58"/>
          <ac:spMkLst>
            <pc:docMk/>
            <pc:sldMk cId="1313333586" sldId="2145706354"/>
            <ac:spMk id="54" creationId="{F6B71845-1757-4054-A722-89545381760E}"/>
          </ac:spMkLst>
        </pc:spChg>
      </pc:sldChg>
      <pc:sldChg chg="modSp mod">
        <pc:chgData name="RAFAEL SELVAGGIO VINAS" userId="c7b832bb-6b8d-492a-a611-861281f5a635" providerId="ADAL" clId="{2BA9FAB0-C6D9-445E-B1AB-663C6954C4DD}" dt="2023-07-20T20:06:27.312" v="139" actId="20577"/>
        <pc:sldMkLst>
          <pc:docMk/>
          <pc:sldMk cId="1918043614" sldId="2147472976"/>
        </pc:sldMkLst>
        <pc:spChg chg="mod">
          <ac:chgData name="RAFAEL SELVAGGIO VINAS" userId="c7b832bb-6b8d-492a-a611-861281f5a635" providerId="ADAL" clId="{2BA9FAB0-C6D9-445E-B1AB-663C6954C4DD}" dt="2023-07-20T20:05:26.519" v="101" actId="6549"/>
          <ac:spMkLst>
            <pc:docMk/>
            <pc:sldMk cId="1918043614" sldId="2147472976"/>
            <ac:spMk id="4" creationId="{00000000-0000-0000-0000-000000000000}"/>
          </ac:spMkLst>
        </pc:spChg>
        <pc:spChg chg="mod">
          <ac:chgData name="RAFAEL SELVAGGIO VINAS" userId="c7b832bb-6b8d-492a-a611-861281f5a635" providerId="ADAL" clId="{2BA9FAB0-C6D9-445E-B1AB-663C6954C4DD}" dt="2023-07-20T20:06:27.312" v="139" actId="20577"/>
          <ac:spMkLst>
            <pc:docMk/>
            <pc:sldMk cId="1918043614" sldId="2147472976"/>
            <ac:spMk id="12" creationId="{E69962FF-A8F2-7354-0B6D-A7DEE9429784}"/>
          </ac:spMkLst>
        </pc:spChg>
        <pc:spChg chg="mod">
          <ac:chgData name="RAFAEL SELVAGGIO VINAS" userId="c7b832bb-6b8d-492a-a611-861281f5a635" providerId="ADAL" clId="{2BA9FAB0-C6D9-445E-B1AB-663C6954C4DD}" dt="2023-07-20T20:03:43.744" v="37" actId="20577"/>
          <ac:spMkLst>
            <pc:docMk/>
            <pc:sldMk cId="1918043614" sldId="2147472976"/>
            <ac:spMk id="15" creationId="{00000000-0000-0000-0000-000000000000}"/>
          </ac:spMkLst>
        </pc:spChg>
      </pc:sldChg>
      <pc:sldChg chg="addSp modSp mod">
        <pc:chgData name="RAFAEL SELVAGGIO VINAS" userId="c7b832bb-6b8d-492a-a611-861281f5a635" providerId="ADAL" clId="{2BA9FAB0-C6D9-445E-B1AB-663C6954C4DD}" dt="2023-07-20T20:24:48.281" v="473" actId="14100"/>
        <pc:sldMkLst>
          <pc:docMk/>
          <pc:sldMk cId="3723009923" sldId="2147472977"/>
        </pc:sldMkLst>
        <pc:spChg chg="add mod">
          <ac:chgData name="RAFAEL SELVAGGIO VINAS" userId="c7b832bb-6b8d-492a-a611-861281f5a635" providerId="ADAL" clId="{2BA9FAB0-C6D9-445E-B1AB-663C6954C4DD}" dt="2023-07-20T20:24:48.281" v="473" actId="14100"/>
          <ac:spMkLst>
            <pc:docMk/>
            <pc:sldMk cId="3723009923" sldId="2147472977"/>
            <ac:spMk id="13" creationId="{774DFF87-CAA8-8008-F47B-DA6A011460B7}"/>
          </ac:spMkLst>
        </pc:spChg>
      </pc:sldChg>
      <pc:sldChg chg="modSp mod">
        <pc:chgData name="RAFAEL SELVAGGIO VINAS" userId="c7b832bb-6b8d-492a-a611-861281f5a635" providerId="ADAL" clId="{2BA9FAB0-C6D9-445E-B1AB-663C6954C4DD}" dt="2023-07-20T20:11:28.679" v="225" actId="6549"/>
        <pc:sldMkLst>
          <pc:docMk/>
          <pc:sldMk cId="3201667778" sldId="2147472978"/>
        </pc:sldMkLst>
        <pc:spChg chg="mod">
          <ac:chgData name="RAFAEL SELVAGGIO VINAS" userId="c7b832bb-6b8d-492a-a611-861281f5a635" providerId="ADAL" clId="{2BA9FAB0-C6D9-445E-B1AB-663C6954C4DD}" dt="2023-07-20T20:07:09.090" v="176" actId="20577"/>
          <ac:spMkLst>
            <pc:docMk/>
            <pc:sldMk cId="3201667778" sldId="2147472978"/>
            <ac:spMk id="9" creationId="{31DFE1F8-F13F-8B5F-23D1-D45CA05657B8}"/>
          </ac:spMkLst>
        </pc:spChg>
        <pc:spChg chg="mod">
          <ac:chgData name="RAFAEL SELVAGGIO VINAS" userId="c7b832bb-6b8d-492a-a611-861281f5a635" providerId="ADAL" clId="{2BA9FAB0-C6D9-445E-B1AB-663C6954C4DD}" dt="2023-07-20T20:11:28.679" v="225" actId="6549"/>
          <ac:spMkLst>
            <pc:docMk/>
            <pc:sldMk cId="3201667778" sldId="2147472978"/>
            <ac:spMk id="12" creationId="{E69962FF-A8F2-7354-0B6D-A7DEE9429784}"/>
          </ac:spMkLst>
        </pc:spChg>
        <pc:spChg chg="mod">
          <ac:chgData name="RAFAEL SELVAGGIO VINAS" userId="c7b832bb-6b8d-492a-a611-861281f5a635" providerId="ADAL" clId="{2BA9FAB0-C6D9-445E-B1AB-663C6954C4DD}" dt="2023-07-20T20:11:09.924" v="210" actId="6549"/>
          <ac:spMkLst>
            <pc:docMk/>
            <pc:sldMk cId="3201667778" sldId="2147472978"/>
            <ac:spMk id="13" creationId="{5AEC8FD7-B386-788A-74FD-A5A83944CB01}"/>
          </ac:spMkLst>
        </pc:spChg>
      </pc:sldChg>
      <pc:sldChg chg="modSp mod">
        <pc:chgData name="RAFAEL SELVAGGIO VINAS" userId="c7b832bb-6b8d-492a-a611-861281f5a635" providerId="ADAL" clId="{2BA9FAB0-C6D9-445E-B1AB-663C6954C4DD}" dt="2023-07-20T20:14:09.829" v="402" actId="6549"/>
        <pc:sldMkLst>
          <pc:docMk/>
          <pc:sldMk cId="419566321" sldId="2147472983"/>
        </pc:sldMkLst>
        <pc:spChg chg="mod">
          <ac:chgData name="RAFAEL SELVAGGIO VINAS" userId="c7b832bb-6b8d-492a-a611-861281f5a635" providerId="ADAL" clId="{2BA9FAB0-C6D9-445E-B1AB-663C6954C4DD}" dt="2023-07-20T20:13:20.662" v="295" actId="14100"/>
          <ac:spMkLst>
            <pc:docMk/>
            <pc:sldMk cId="419566321" sldId="2147472983"/>
            <ac:spMk id="4" creationId="{00000000-0000-0000-0000-000000000000}"/>
          </ac:spMkLst>
        </pc:spChg>
        <pc:spChg chg="mod">
          <ac:chgData name="RAFAEL SELVAGGIO VINAS" userId="c7b832bb-6b8d-492a-a611-861281f5a635" providerId="ADAL" clId="{2BA9FAB0-C6D9-445E-B1AB-663C6954C4DD}" dt="2023-07-20T20:14:09.829" v="402" actId="6549"/>
          <ac:spMkLst>
            <pc:docMk/>
            <pc:sldMk cId="419566321" sldId="2147472983"/>
            <ac:spMk id="9" creationId="{D89CA4F6-493E-6A56-BF1F-1E30444B1384}"/>
          </ac:spMkLst>
        </pc:spChg>
      </pc:sldChg>
      <pc:sldChg chg="modSp mod">
        <pc:chgData name="RAFAEL SELVAGGIO VINAS" userId="c7b832bb-6b8d-492a-a611-861281f5a635" providerId="ADAL" clId="{2BA9FAB0-C6D9-445E-B1AB-663C6954C4DD}" dt="2023-07-20T20:25:20.290" v="478" actId="1076"/>
        <pc:sldMkLst>
          <pc:docMk/>
          <pc:sldMk cId="2847132585" sldId="2147472984"/>
        </pc:sldMkLst>
        <pc:spChg chg="ord">
          <ac:chgData name="RAFAEL SELVAGGIO VINAS" userId="c7b832bb-6b8d-492a-a611-861281f5a635" providerId="ADAL" clId="{2BA9FAB0-C6D9-445E-B1AB-663C6954C4DD}" dt="2023-07-20T20:25:13.472" v="477" actId="167"/>
          <ac:spMkLst>
            <pc:docMk/>
            <pc:sldMk cId="2847132585" sldId="2147472984"/>
            <ac:spMk id="14" creationId="{0FC5B585-7ADE-3D9E-8D73-5E9A462287B2}"/>
          </ac:spMkLst>
        </pc:spChg>
        <pc:picChg chg="mod ord">
          <ac:chgData name="RAFAEL SELVAGGIO VINAS" userId="c7b832bb-6b8d-492a-a611-861281f5a635" providerId="ADAL" clId="{2BA9FAB0-C6D9-445E-B1AB-663C6954C4DD}" dt="2023-07-20T20:25:20.290" v="478" actId="1076"/>
          <ac:picMkLst>
            <pc:docMk/>
            <pc:sldMk cId="2847132585" sldId="2147472984"/>
            <ac:picMk id="17" creationId="{58E0B51B-D722-D354-0F07-0F7025CE2C3A}"/>
          </ac:picMkLst>
        </pc:picChg>
      </pc:sldChg>
      <pc:sldChg chg="modSp mod modShow">
        <pc:chgData name="RAFAEL SELVAGGIO VINAS" userId="c7b832bb-6b8d-492a-a611-861281f5a635" providerId="ADAL" clId="{2BA9FAB0-C6D9-445E-B1AB-663C6954C4DD}" dt="2023-07-20T20:31:32.388" v="751" actId="729"/>
        <pc:sldMkLst>
          <pc:docMk/>
          <pc:sldMk cId="4057601652" sldId="2147472985"/>
        </pc:sldMkLst>
        <pc:spChg chg="mod">
          <ac:chgData name="RAFAEL SELVAGGIO VINAS" userId="c7b832bb-6b8d-492a-a611-861281f5a635" providerId="ADAL" clId="{2BA9FAB0-C6D9-445E-B1AB-663C6954C4DD}" dt="2023-07-20T20:31:09.205" v="750" actId="20577"/>
          <ac:spMkLst>
            <pc:docMk/>
            <pc:sldMk cId="4057601652" sldId="2147472985"/>
            <ac:spMk id="32" creationId="{A0961DF7-65CB-4C74-84E0-EE1D2285AA1B}"/>
          </ac:spMkLst>
        </pc:spChg>
        <pc:spChg chg="mod">
          <ac:chgData name="RAFAEL SELVAGGIO VINAS" userId="c7b832bb-6b8d-492a-a611-861281f5a635" providerId="ADAL" clId="{2BA9FAB0-C6D9-445E-B1AB-663C6954C4DD}" dt="2023-07-20T20:30:35.594" v="747" actId="14100"/>
          <ac:spMkLst>
            <pc:docMk/>
            <pc:sldMk cId="4057601652" sldId="2147472985"/>
            <ac:spMk id="38" creationId="{3DD0562C-5E8C-9849-8DB1-5C37565CDDEC}"/>
          </ac:spMkLst>
        </pc:spChg>
      </pc:sldChg>
    </pc:docChg>
  </pc:docChgLst>
  <pc:docChgLst>
    <pc:chgData name="ERICK ALVES GOUVEIA" userId="f8f425af-1f78-4a99-84d5-2ef864a53df4" providerId="ADAL" clId="{8A173FE9-5186-454F-8D0E-3223F5F1A4DB}"/>
    <pc:docChg chg="undo redo custSel addSld delSld modSld modSection">
      <pc:chgData name="ERICK ALVES GOUVEIA" userId="f8f425af-1f78-4a99-84d5-2ef864a53df4" providerId="ADAL" clId="{8A173FE9-5186-454F-8D0E-3223F5F1A4DB}" dt="2023-07-28T18:18:27.314" v="285" actId="478"/>
      <pc:docMkLst>
        <pc:docMk/>
      </pc:docMkLst>
      <pc:sldChg chg="modTransition delCm modCm">
        <pc:chgData name="ERICK ALVES GOUVEIA" userId="f8f425af-1f78-4a99-84d5-2ef864a53df4" providerId="ADAL" clId="{8A173FE9-5186-454F-8D0E-3223F5F1A4DB}" dt="2023-07-19T18:49:18.939" v="3"/>
        <pc:sldMkLst>
          <pc:docMk/>
          <pc:sldMk cId="344042149" sldId="287"/>
        </pc:sldMkLst>
      </pc:sldChg>
      <pc:sldChg chg="modTransition">
        <pc:chgData name="ERICK ALVES GOUVEIA" userId="f8f425af-1f78-4a99-84d5-2ef864a53df4" providerId="ADAL" clId="{8A173FE9-5186-454F-8D0E-3223F5F1A4DB}" dt="2023-07-19T18:49:18.939" v="3"/>
        <pc:sldMkLst>
          <pc:docMk/>
          <pc:sldMk cId="1185117812" sldId="334"/>
        </pc:sldMkLst>
      </pc:sldChg>
      <pc:sldChg chg="modTransition">
        <pc:chgData name="ERICK ALVES GOUVEIA" userId="f8f425af-1f78-4a99-84d5-2ef864a53df4" providerId="ADAL" clId="{8A173FE9-5186-454F-8D0E-3223F5F1A4DB}" dt="2023-07-19T18:49:18.939" v="3"/>
        <pc:sldMkLst>
          <pc:docMk/>
          <pc:sldMk cId="2937564403" sldId="335"/>
        </pc:sldMkLst>
      </pc:sldChg>
      <pc:sldChg chg="modTransition">
        <pc:chgData name="ERICK ALVES GOUVEIA" userId="f8f425af-1f78-4a99-84d5-2ef864a53df4" providerId="ADAL" clId="{8A173FE9-5186-454F-8D0E-3223F5F1A4DB}" dt="2023-07-19T18:49:18.939" v="3"/>
        <pc:sldMkLst>
          <pc:docMk/>
          <pc:sldMk cId="3552114984" sldId="339"/>
        </pc:sldMkLst>
      </pc:sldChg>
      <pc:sldChg chg="modTransition">
        <pc:chgData name="ERICK ALVES GOUVEIA" userId="f8f425af-1f78-4a99-84d5-2ef864a53df4" providerId="ADAL" clId="{8A173FE9-5186-454F-8D0E-3223F5F1A4DB}" dt="2023-07-19T18:49:18.939" v="3"/>
        <pc:sldMkLst>
          <pc:docMk/>
          <pc:sldMk cId="3932507355" sldId="348"/>
        </pc:sldMkLst>
      </pc:sldChg>
      <pc:sldChg chg="modTransition">
        <pc:chgData name="ERICK ALVES GOUVEIA" userId="f8f425af-1f78-4a99-84d5-2ef864a53df4" providerId="ADAL" clId="{8A173FE9-5186-454F-8D0E-3223F5F1A4DB}" dt="2023-07-19T18:49:18.939" v="3"/>
        <pc:sldMkLst>
          <pc:docMk/>
          <pc:sldMk cId="2551030524" sldId="351"/>
        </pc:sldMkLst>
      </pc:sldChg>
      <pc:sldChg chg="modTransition">
        <pc:chgData name="ERICK ALVES GOUVEIA" userId="f8f425af-1f78-4a99-84d5-2ef864a53df4" providerId="ADAL" clId="{8A173FE9-5186-454F-8D0E-3223F5F1A4DB}" dt="2023-07-19T18:49:18.939" v="3"/>
        <pc:sldMkLst>
          <pc:docMk/>
          <pc:sldMk cId="2991250487" sldId="352"/>
        </pc:sldMkLst>
      </pc:sldChg>
      <pc:sldChg chg="modSp mod modTransition delCm">
        <pc:chgData name="ERICK ALVES GOUVEIA" userId="f8f425af-1f78-4a99-84d5-2ef864a53df4" providerId="ADAL" clId="{8A173FE9-5186-454F-8D0E-3223F5F1A4DB}" dt="2023-07-28T18:03:24.188" v="141" actId="20577"/>
        <pc:sldMkLst>
          <pc:docMk/>
          <pc:sldMk cId="2416550918" sldId="359"/>
        </pc:sldMkLst>
        <pc:spChg chg="mod">
          <ac:chgData name="ERICK ALVES GOUVEIA" userId="f8f425af-1f78-4a99-84d5-2ef864a53df4" providerId="ADAL" clId="{8A173FE9-5186-454F-8D0E-3223F5F1A4DB}" dt="2023-07-28T18:03:24.188" v="141" actId="20577"/>
          <ac:spMkLst>
            <pc:docMk/>
            <pc:sldMk cId="2416550918" sldId="359"/>
            <ac:spMk id="6" creationId="{49D68E1C-EDBD-D7BC-9825-091853991F50}"/>
          </ac:spMkLst>
        </pc:spChg>
      </pc:sldChg>
      <pc:sldChg chg="modTransition">
        <pc:chgData name="ERICK ALVES GOUVEIA" userId="f8f425af-1f78-4a99-84d5-2ef864a53df4" providerId="ADAL" clId="{8A173FE9-5186-454F-8D0E-3223F5F1A4DB}" dt="2023-07-19T18:49:18.939" v="3"/>
        <pc:sldMkLst>
          <pc:docMk/>
          <pc:sldMk cId="2383529600" sldId="360"/>
        </pc:sldMkLst>
      </pc:sldChg>
      <pc:sldChg chg="delSp modSp mod modTransition">
        <pc:chgData name="ERICK ALVES GOUVEIA" userId="f8f425af-1f78-4a99-84d5-2ef864a53df4" providerId="ADAL" clId="{8A173FE9-5186-454F-8D0E-3223F5F1A4DB}" dt="2023-07-28T18:01:36.804" v="113" actId="1076"/>
        <pc:sldMkLst>
          <pc:docMk/>
          <pc:sldMk cId="425454166" sldId="361"/>
        </pc:sldMkLst>
        <pc:spChg chg="mod">
          <ac:chgData name="ERICK ALVES GOUVEIA" userId="f8f425af-1f78-4a99-84d5-2ef864a53df4" providerId="ADAL" clId="{8A173FE9-5186-454F-8D0E-3223F5F1A4DB}" dt="2023-07-28T18:01:36.804" v="113" actId="1076"/>
          <ac:spMkLst>
            <pc:docMk/>
            <pc:sldMk cId="425454166" sldId="361"/>
            <ac:spMk id="19" creationId="{C045BADC-2C35-4E18-EFF1-938A8CD8E038}"/>
          </ac:spMkLst>
        </pc:spChg>
        <pc:spChg chg="del">
          <ac:chgData name="ERICK ALVES GOUVEIA" userId="f8f425af-1f78-4a99-84d5-2ef864a53df4" providerId="ADAL" clId="{8A173FE9-5186-454F-8D0E-3223F5F1A4DB}" dt="2023-07-28T17:47:09.746" v="5" actId="478"/>
          <ac:spMkLst>
            <pc:docMk/>
            <pc:sldMk cId="425454166" sldId="361"/>
            <ac:spMk id="25" creationId="{D1A31D7B-D365-E72A-BE14-DF2D20537A74}"/>
          </ac:spMkLst>
        </pc:spChg>
        <pc:picChg chg="mod">
          <ac:chgData name="ERICK ALVES GOUVEIA" userId="f8f425af-1f78-4a99-84d5-2ef864a53df4" providerId="ADAL" clId="{8A173FE9-5186-454F-8D0E-3223F5F1A4DB}" dt="2023-07-28T17:47:12.792" v="7" actId="1076"/>
          <ac:picMkLst>
            <pc:docMk/>
            <pc:sldMk cId="425454166" sldId="361"/>
            <ac:picMk id="12" creationId="{48A7AC94-6D2E-77DA-449B-F1D3AD786B97}"/>
          </ac:picMkLst>
        </pc:picChg>
      </pc:sldChg>
      <pc:sldChg chg="addSp delSp modSp mod modTransition">
        <pc:chgData name="ERICK ALVES GOUVEIA" userId="f8f425af-1f78-4a99-84d5-2ef864a53df4" providerId="ADAL" clId="{8A173FE9-5186-454F-8D0E-3223F5F1A4DB}" dt="2023-07-28T18:02:27.735" v="124" actId="1076"/>
        <pc:sldMkLst>
          <pc:docMk/>
          <pc:sldMk cId="305575756" sldId="362"/>
        </pc:sldMkLst>
        <pc:spChg chg="add del mod">
          <ac:chgData name="ERICK ALVES GOUVEIA" userId="f8f425af-1f78-4a99-84d5-2ef864a53df4" providerId="ADAL" clId="{8A173FE9-5186-454F-8D0E-3223F5F1A4DB}" dt="2023-07-28T18:02:13.515" v="120" actId="1076"/>
          <ac:spMkLst>
            <pc:docMk/>
            <pc:sldMk cId="305575756" sldId="362"/>
            <ac:spMk id="12" creationId="{28E4DD3A-B8E5-7AE1-1F1C-7B3CE1CD3B1F}"/>
          </ac:spMkLst>
        </pc:spChg>
        <pc:spChg chg="mod">
          <ac:chgData name="ERICK ALVES GOUVEIA" userId="f8f425af-1f78-4a99-84d5-2ef864a53df4" providerId="ADAL" clId="{8A173FE9-5186-454F-8D0E-3223F5F1A4DB}" dt="2023-07-28T18:02:19.097" v="121" actId="1076"/>
          <ac:spMkLst>
            <pc:docMk/>
            <pc:sldMk cId="305575756" sldId="362"/>
            <ac:spMk id="13" creationId="{E1434DA3-2961-5495-202E-1C5F0BFEEAF0}"/>
          </ac:spMkLst>
        </pc:spChg>
        <pc:spChg chg="del mod">
          <ac:chgData name="ERICK ALVES GOUVEIA" userId="f8f425af-1f78-4a99-84d5-2ef864a53df4" providerId="ADAL" clId="{8A173FE9-5186-454F-8D0E-3223F5F1A4DB}" dt="2023-07-28T18:01:52.109" v="116" actId="478"/>
          <ac:spMkLst>
            <pc:docMk/>
            <pc:sldMk cId="305575756" sldId="362"/>
            <ac:spMk id="14" creationId="{C911C52C-F199-7B37-4809-458FFD84B8CB}"/>
          </ac:spMkLst>
        </pc:spChg>
        <pc:picChg chg="mod">
          <ac:chgData name="ERICK ALVES GOUVEIA" userId="f8f425af-1f78-4a99-84d5-2ef864a53df4" providerId="ADAL" clId="{8A173FE9-5186-454F-8D0E-3223F5F1A4DB}" dt="2023-07-28T18:02:22.381" v="123" actId="1076"/>
          <ac:picMkLst>
            <pc:docMk/>
            <pc:sldMk cId="305575756" sldId="362"/>
            <ac:picMk id="10" creationId="{728DEEA6-8B2E-5C06-603F-CBA6633FC08C}"/>
          </ac:picMkLst>
        </pc:picChg>
        <pc:picChg chg="mod">
          <ac:chgData name="ERICK ALVES GOUVEIA" userId="f8f425af-1f78-4a99-84d5-2ef864a53df4" providerId="ADAL" clId="{8A173FE9-5186-454F-8D0E-3223F5F1A4DB}" dt="2023-07-28T18:02:27.735" v="124" actId="1076"/>
          <ac:picMkLst>
            <pc:docMk/>
            <pc:sldMk cId="305575756" sldId="362"/>
            <ac:picMk id="16" creationId="{361CA6C5-83B8-28E4-8924-C979FD49CD26}"/>
          </ac:picMkLst>
        </pc:picChg>
        <pc:picChg chg="mod">
          <ac:chgData name="ERICK ALVES GOUVEIA" userId="f8f425af-1f78-4a99-84d5-2ef864a53df4" providerId="ADAL" clId="{8A173FE9-5186-454F-8D0E-3223F5F1A4DB}" dt="2023-07-28T18:02:27.735" v="124" actId="1076"/>
          <ac:picMkLst>
            <pc:docMk/>
            <pc:sldMk cId="305575756" sldId="362"/>
            <ac:picMk id="20" creationId="{AF0FD2E7-D16F-7B2A-E46C-35D6F033827D}"/>
          </ac:picMkLst>
        </pc:picChg>
        <pc:picChg chg="mod">
          <ac:chgData name="ERICK ALVES GOUVEIA" userId="f8f425af-1f78-4a99-84d5-2ef864a53df4" providerId="ADAL" clId="{8A173FE9-5186-454F-8D0E-3223F5F1A4DB}" dt="2023-07-28T18:02:27.735" v="124" actId="1076"/>
          <ac:picMkLst>
            <pc:docMk/>
            <pc:sldMk cId="305575756" sldId="362"/>
            <ac:picMk id="24" creationId="{EE9651F9-59B7-9F47-4728-3F65464A49FF}"/>
          </ac:picMkLst>
        </pc:picChg>
        <pc:picChg chg="mod">
          <ac:chgData name="ERICK ALVES GOUVEIA" userId="f8f425af-1f78-4a99-84d5-2ef864a53df4" providerId="ADAL" clId="{8A173FE9-5186-454F-8D0E-3223F5F1A4DB}" dt="2023-07-28T18:02:27.735" v="124" actId="1076"/>
          <ac:picMkLst>
            <pc:docMk/>
            <pc:sldMk cId="305575756" sldId="362"/>
            <ac:picMk id="1026" creationId="{9E712147-CEE1-4AF7-38FE-5B2FFBF77BBF}"/>
          </ac:picMkLst>
        </pc:picChg>
        <pc:picChg chg="mod">
          <ac:chgData name="ERICK ALVES GOUVEIA" userId="f8f425af-1f78-4a99-84d5-2ef864a53df4" providerId="ADAL" clId="{8A173FE9-5186-454F-8D0E-3223F5F1A4DB}" dt="2023-07-28T18:02:27.735" v="124" actId="1076"/>
          <ac:picMkLst>
            <pc:docMk/>
            <pc:sldMk cId="305575756" sldId="362"/>
            <ac:picMk id="1028" creationId="{ECE42413-32F5-2014-6C3B-F114EFC4C0AA}"/>
          </ac:picMkLst>
        </pc:picChg>
      </pc:sldChg>
      <pc:sldChg chg="addSp delSp modSp mod modTransition">
        <pc:chgData name="ERICK ALVES GOUVEIA" userId="f8f425af-1f78-4a99-84d5-2ef864a53df4" providerId="ADAL" clId="{8A173FE9-5186-454F-8D0E-3223F5F1A4DB}" dt="2023-07-28T18:18:27.314" v="285" actId="478"/>
        <pc:sldMkLst>
          <pc:docMk/>
          <pc:sldMk cId="764264964" sldId="363"/>
        </pc:sldMkLst>
        <pc:spChg chg="del mod">
          <ac:chgData name="ERICK ALVES GOUVEIA" userId="f8f425af-1f78-4a99-84d5-2ef864a53df4" providerId="ADAL" clId="{8A173FE9-5186-454F-8D0E-3223F5F1A4DB}" dt="2023-07-28T18:18:27.314" v="285" actId="478"/>
          <ac:spMkLst>
            <pc:docMk/>
            <pc:sldMk cId="764264964" sldId="363"/>
            <ac:spMk id="9" creationId="{4FD7E705-24B6-C17A-7DF1-5B70373AB0D3}"/>
          </ac:spMkLst>
        </pc:spChg>
        <pc:spChg chg="mod">
          <ac:chgData name="ERICK ALVES GOUVEIA" userId="f8f425af-1f78-4a99-84d5-2ef864a53df4" providerId="ADAL" clId="{8A173FE9-5186-454F-8D0E-3223F5F1A4DB}" dt="2023-07-28T18:13:36.678" v="235" actId="1076"/>
          <ac:spMkLst>
            <pc:docMk/>
            <pc:sldMk cId="764264964" sldId="363"/>
            <ac:spMk id="11" creationId="{9ED21315-58C4-A1F5-BF68-1FFCBE8DCAE4}"/>
          </ac:spMkLst>
        </pc:spChg>
        <pc:spChg chg="mod">
          <ac:chgData name="ERICK ALVES GOUVEIA" userId="f8f425af-1f78-4a99-84d5-2ef864a53df4" providerId="ADAL" clId="{8A173FE9-5186-454F-8D0E-3223F5F1A4DB}" dt="2023-07-28T18:16:36.014" v="260" actId="1076"/>
          <ac:spMkLst>
            <pc:docMk/>
            <pc:sldMk cId="764264964" sldId="363"/>
            <ac:spMk id="12" creationId="{945857D3-F093-5EBC-1C16-EEB0FA2E0DB2}"/>
          </ac:spMkLst>
        </pc:spChg>
        <pc:spChg chg="mod">
          <ac:chgData name="ERICK ALVES GOUVEIA" userId="f8f425af-1f78-4a99-84d5-2ef864a53df4" providerId="ADAL" clId="{8A173FE9-5186-454F-8D0E-3223F5F1A4DB}" dt="2023-07-28T18:16:28.052" v="258" actId="1076"/>
          <ac:spMkLst>
            <pc:docMk/>
            <pc:sldMk cId="764264964" sldId="363"/>
            <ac:spMk id="13" creationId="{2A4E1D2C-FCCB-581A-3A34-7A26C22E3606}"/>
          </ac:spMkLst>
        </pc:spChg>
        <pc:spChg chg="mod">
          <ac:chgData name="ERICK ALVES GOUVEIA" userId="f8f425af-1f78-4a99-84d5-2ef864a53df4" providerId="ADAL" clId="{8A173FE9-5186-454F-8D0E-3223F5F1A4DB}" dt="2023-07-28T18:16:46.157" v="261" actId="1076"/>
          <ac:spMkLst>
            <pc:docMk/>
            <pc:sldMk cId="764264964" sldId="363"/>
            <ac:spMk id="14" creationId="{0B90578B-9ADF-5D5E-2499-0EAD66BC1FFC}"/>
          </ac:spMkLst>
        </pc:spChg>
        <pc:spChg chg="mod">
          <ac:chgData name="ERICK ALVES GOUVEIA" userId="f8f425af-1f78-4a99-84d5-2ef864a53df4" providerId="ADAL" clId="{8A173FE9-5186-454F-8D0E-3223F5F1A4DB}" dt="2023-07-28T18:16:49.655" v="262" actId="1076"/>
          <ac:spMkLst>
            <pc:docMk/>
            <pc:sldMk cId="764264964" sldId="363"/>
            <ac:spMk id="15" creationId="{A76E0F98-29DC-8375-7C1B-2A4BA068BA27}"/>
          </ac:spMkLst>
        </pc:spChg>
        <pc:spChg chg="mod">
          <ac:chgData name="ERICK ALVES GOUVEIA" userId="f8f425af-1f78-4a99-84d5-2ef864a53df4" providerId="ADAL" clId="{8A173FE9-5186-454F-8D0E-3223F5F1A4DB}" dt="2023-07-28T18:18:10.789" v="280" actId="1076"/>
          <ac:spMkLst>
            <pc:docMk/>
            <pc:sldMk cId="764264964" sldId="363"/>
            <ac:spMk id="16" creationId="{4B51B7F4-EB3C-BB2A-CD3F-2E72BA56399A}"/>
          </ac:spMkLst>
        </pc:spChg>
        <pc:spChg chg="add del">
          <ac:chgData name="ERICK ALVES GOUVEIA" userId="f8f425af-1f78-4a99-84d5-2ef864a53df4" providerId="ADAL" clId="{8A173FE9-5186-454F-8D0E-3223F5F1A4DB}" dt="2023-07-28T18:10:51.828" v="144"/>
          <ac:spMkLst>
            <pc:docMk/>
            <pc:sldMk cId="764264964" sldId="363"/>
            <ac:spMk id="17" creationId="{C1DD5EE9-3A73-4369-ECF8-67C923C481CE}"/>
          </ac:spMkLst>
        </pc:spChg>
        <pc:spChg chg="mod">
          <ac:chgData name="ERICK ALVES GOUVEIA" userId="f8f425af-1f78-4a99-84d5-2ef864a53df4" providerId="ADAL" clId="{8A173FE9-5186-454F-8D0E-3223F5F1A4DB}" dt="2023-07-28T18:11:56.234" v="209" actId="1076"/>
          <ac:spMkLst>
            <pc:docMk/>
            <pc:sldMk cId="764264964" sldId="363"/>
            <ac:spMk id="18" creationId="{535B0038-0474-0AA7-5BAC-09BD1A73FFB9}"/>
          </ac:spMkLst>
        </pc:spChg>
        <pc:spChg chg="mod">
          <ac:chgData name="ERICK ALVES GOUVEIA" userId="f8f425af-1f78-4a99-84d5-2ef864a53df4" providerId="ADAL" clId="{8A173FE9-5186-454F-8D0E-3223F5F1A4DB}" dt="2023-07-28T18:16:33.112" v="259" actId="1076"/>
          <ac:spMkLst>
            <pc:docMk/>
            <pc:sldMk cId="764264964" sldId="363"/>
            <ac:spMk id="19" creationId="{46D718FE-9CCC-7262-D07B-E2C149B77168}"/>
          </ac:spMkLst>
        </pc:spChg>
        <pc:spChg chg="mod">
          <ac:chgData name="ERICK ALVES GOUVEIA" userId="f8f425af-1f78-4a99-84d5-2ef864a53df4" providerId="ADAL" clId="{8A173FE9-5186-454F-8D0E-3223F5F1A4DB}" dt="2023-07-28T18:16:23.498" v="257" actId="1076"/>
          <ac:spMkLst>
            <pc:docMk/>
            <pc:sldMk cId="764264964" sldId="363"/>
            <ac:spMk id="20" creationId="{20D5AC53-53FE-B5B9-5CFA-0E3B7D894DFD}"/>
          </ac:spMkLst>
        </pc:spChg>
        <pc:spChg chg="mod">
          <ac:chgData name="ERICK ALVES GOUVEIA" userId="f8f425af-1f78-4a99-84d5-2ef864a53df4" providerId="ADAL" clId="{8A173FE9-5186-454F-8D0E-3223F5F1A4DB}" dt="2023-07-28T18:16:46.157" v="261" actId="1076"/>
          <ac:spMkLst>
            <pc:docMk/>
            <pc:sldMk cId="764264964" sldId="363"/>
            <ac:spMk id="21" creationId="{4D79C0DA-A4A0-72CF-954F-086618027327}"/>
          </ac:spMkLst>
        </pc:spChg>
        <pc:spChg chg="mod">
          <ac:chgData name="ERICK ALVES GOUVEIA" userId="f8f425af-1f78-4a99-84d5-2ef864a53df4" providerId="ADAL" clId="{8A173FE9-5186-454F-8D0E-3223F5F1A4DB}" dt="2023-07-28T18:16:52.033" v="263" actId="1076"/>
          <ac:spMkLst>
            <pc:docMk/>
            <pc:sldMk cId="764264964" sldId="363"/>
            <ac:spMk id="22" creationId="{49939D0B-86B3-DDBF-427B-A7E1BCF99BEE}"/>
          </ac:spMkLst>
        </pc:spChg>
        <pc:spChg chg="mod">
          <ac:chgData name="ERICK ALVES GOUVEIA" userId="f8f425af-1f78-4a99-84d5-2ef864a53df4" providerId="ADAL" clId="{8A173FE9-5186-454F-8D0E-3223F5F1A4DB}" dt="2023-07-28T18:18:23.814" v="284" actId="14100"/>
          <ac:spMkLst>
            <pc:docMk/>
            <pc:sldMk cId="764264964" sldId="363"/>
            <ac:spMk id="23" creationId="{85A75D7B-EB43-2E66-1C99-BB98CF2670F6}"/>
          </ac:spMkLst>
        </pc:spChg>
        <pc:spChg chg="add del">
          <ac:chgData name="ERICK ALVES GOUVEIA" userId="f8f425af-1f78-4a99-84d5-2ef864a53df4" providerId="ADAL" clId="{8A173FE9-5186-454F-8D0E-3223F5F1A4DB}" dt="2023-07-28T18:10:57.296" v="146"/>
          <ac:spMkLst>
            <pc:docMk/>
            <pc:sldMk cId="764264964" sldId="363"/>
            <ac:spMk id="24" creationId="{CDA87FFF-9223-5597-660D-41FDE75EE877}"/>
          </ac:spMkLst>
        </pc:spChg>
        <pc:spChg chg="mod">
          <ac:chgData name="ERICK ALVES GOUVEIA" userId="f8f425af-1f78-4a99-84d5-2ef864a53df4" providerId="ADAL" clId="{8A173FE9-5186-454F-8D0E-3223F5F1A4DB}" dt="2023-07-28T18:16:33.112" v="259" actId="1076"/>
          <ac:spMkLst>
            <pc:docMk/>
            <pc:sldMk cId="764264964" sldId="363"/>
            <ac:spMk id="26" creationId="{135D49D5-DF60-F023-FFEE-37CDA18E1342}"/>
          </ac:spMkLst>
        </pc:spChg>
        <pc:spChg chg="mod">
          <ac:chgData name="ERICK ALVES GOUVEIA" userId="f8f425af-1f78-4a99-84d5-2ef864a53df4" providerId="ADAL" clId="{8A173FE9-5186-454F-8D0E-3223F5F1A4DB}" dt="2023-07-28T18:18:23.814" v="284" actId="14100"/>
          <ac:spMkLst>
            <pc:docMk/>
            <pc:sldMk cId="764264964" sldId="363"/>
            <ac:spMk id="27" creationId="{95F135CF-6F96-30A8-394C-E94776D5ACDC}"/>
          </ac:spMkLst>
        </pc:spChg>
        <pc:spChg chg="mod">
          <ac:chgData name="ERICK ALVES GOUVEIA" userId="f8f425af-1f78-4a99-84d5-2ef864a53df4" providerId="ADAL" clId="{8A173FE9-5186-454F-8D0E-3223F5F1A4DB}" dt="2023-07-28T18:16:52.033" v="263" actId="1076"/>
          <ac:spMkLst>
            <pc:docMk/>
            <pc:sldMk cId="764264964" sldId="363"/>
            <ac:spMk id="28" creationId="{F32BC019-08AC-770E-095C-D7D16AAB2381}"/>
          </ac:spMkLst>
        </pc:spChg>
        <pc:spChg chg="add del">
          <ac:chgData name="ERICK ALVES GOUVEIA" userId="f8f425af-1f78-4a99-84d5-2ef864a53df4" providerId="ADAL" clId="{8A173FE9-5186-454F-8D0E-3223F5F1A4DB}" dt="2023-07-28T18:11:08.135" v="189"/>
          <ac:spMkLst>
            <pc:docMk/>
            <pc:sldMk cId="764264964" sldId="363"/>
            <ac:spMk id="29" creationId="{F2AE4BC2-CCB4-855F-11F8-6F5F5D84BACD}"/>
          </ac:spMkLst>
        </pc:spChg>
        <pc:spChg chg="mod">
          <ac:chgData name="ERICK ALVES GOUVEIA" userId="f8f425af-1f78-4a99-84d5-2ef864a53df4" providerId="ADAL" clId="{8A173FE9-5186-454F-8D0E-3223F5F1A4DB}" dt="2023-07-28T18:16:23.498" v="257" actId="1076"/>
          <ac:spMkLst>
            <pc:docMk/>
            <pc:sldMk cId="764264964" sldId="363"/>
            <ac:spMk id="30" creationId="{0A4ADFC1-2409-E390-A6D5-E919BDE0A46B}"/>
          </ac:spMkLst>
        </pc:spChg>
        <pc:spChg chg="mod">
          <ac:chgData name="ERICK ALVES GOUVEIA" userId="f8f425af-1f78-4a99-84d5-2ef864a53df4" providerId="ADAL" clId="{8A173FE9-5186-454F-8D0E-3223F5F1A4DB}" dt="2023-07-28T18:16:46.157" v="261" actId="1076"/>
          <ac:spMkLst>
            <pc:docMk/>
            <pc:sldMk cId="764264964" sldId="363"/>
            <ac:spMk id="31" creationId="{CC8F79CC-4536-F59E-BFBA-964877C0B832}"/>
          </ac:spMkLst>
        </pc:spChg>
        <pc:picChg chg="mod">
          <ac:chgData name="ERICK ALVES GOUVEIA" userId="f8f425af-1f78-4a99-84d5-2ef864a53df4" providerId="ADAL" clId="{8A173FE9-5186-454F-8D0E-3223F5F1A4DB}" dt="2023-07-28T18:13:18.482" v="232" actId="1076"/>
          <ac:picMkLst>
            <pc:docMk/>
            <pc:sldMk cId="764264964" sldId="363"/>
            <ac:picMk id="10" creationId="{50EDAD08-08D3-BEB2-1387-28FAD1839F54}"/>
          </ac:picMkLst>
        </pc:picChg>
      </pc:sldChg>
      <pc:sldChg chg="modTransition">
        <pc:chgData name="ERICK ALVES GOUVEIA" userId="f8f425af-1f78-4a99-84d5-2ef864a53df4" providerId="ADAL" clId="{8A173FE9-5186-454F-8D0E-3223F5F1A4DB}" dt="2023-07-19T18:49:18.939" v="3"/>
        <pc:sldMkLst>
          <pc:docMk/>
          <pc:sldMk cId="366502797" sldId="364"/>
        </pc:sldMkLst>
      </pc:sldChg>
      <pc:sldChg chg="modTransition">
        <pc:chgData name="ERICK ALVES GOUVEIA" userId="f8f425af-1f78-4a99-84d5-2ef864a53df4" providerId="ADAL" clId="{8A173FE9-5186-454F-8D0E-3223F5F1A4DB}" dt="2023-07-19T18:49:18.939" v="3"/>
        <pc:sldMkLst>
          <pc:docMk/>
          <pc:sldMk cId="2181760544" sldId="365"/>
        </pc:sldMkLst>
      </pc:sldChg>
      <pc:sldChg chg="modSp mod modTransition">
        <pc:chgData name="ERICK ALVES GOUVEIA" userId="f8f425af-1f78-4a99-84d5-2ef864a53df4" providerId="ADAL" clId="{8A173FE9-5186-454F-8D0E-3223F5F1A4DB}" dt="2023-07-28T17:54:53.841" v="93" actId="14100"/>
        <pc:sldMkLst>
          <pc:docMk/>
          <pc:sldMk cId="348975208" sldId="2145706216"/>
        </pc:sldMkLst>
        <pc:spChg chg="mod">
          <ac:chgData name="ERICK ALVES GOUVEIA" userId="f8f425af-1f78-4a99-84d5-2ef864a53df4" providerId="ADAL" clId="{8A173FE9-5186-454F-8D0E-3223F5F1A4DB}" dt="2023-07-28T17:54:53.841" v="93" actId="14100"/>
          <ac:spMkLst>
            <pc:docMk/>
            <pc:sldMk cId="348975208" sldId="2145706216"/>
            <ac:spMk id="7" creationId="{07E4B052-72F7-7068-559D-83716BEE7328}"/>
          </ac:spMkLst>
        </pc:spChg>
      </pc:sldChg>
      <pc:sldChg chg="modTransition">
        <pc:chgData name="ERICK ALVES GOUVEIA" userId="f8f425af-1f78-4a99-84d5-2ef864a53df4" providerId="ADAL" clId="{8A173FE9-5186-454F-8D0E-3223F5F1A4DB}" dt="2023-07-19T18:49:18.939" v="3"/>
        <pc:sldMkLst>
          <pc:docMk/>
          <pc:sldMk cId="1990896640" sldId="2145706219"/>
        </pc:sldMkLst>
      </pc:sldChg>
      <pc:sldChg chg="modTransition">
        <pc:chgData name="ERICK ALVES GOUVEIA" userId="f8f425af-1f78-4a99-84d5-2ef864a53df4" providerId="ADAL" clId="{8A173FE9-5186-454F-8D0E-3223F5F1A4DB}" dt="2023-07-19T18:49:18.939" v="3"/>
        <pc:sldMkLst>
          <pc:docMk/>
          <pc:sldMk cId="3600499952" sldId="2145706351"/>
        </pc:sldMkLst>
      </pc:sldChg>
      <pc:sldChg chg="add del modTransition">
        <pc:chgData name="ERICK ALVES GOUVEIA" userId="f8f425af-1f78-4a99-84d5-2ef864a53df4" providerId="ADAL" clId="{8A173FE9-5186-454F-8D0E-3223F5F1A4DB}" dt="2023-07-28T17:55:09.299" v="95" actId="2696"/>
        <pc:sldMkLst>
          <pc:docMk/>
          <pc:sldMk cId="1313333586" sldId="2145706354"/>
        </pc:sldMkLst>
      </pc:sldChg>
      <pc:sldChg chg="modTransition">
        <pc:chgData name="ERICK ALVES GOUVEIA" userId="f8f425af-1f78-4a99-84d5-2ef864a53df4" providerId="ADAL" clId="{8A173FE9-5186-454F-8D0E-3223F5F1A4DB}" dt="2023-07-19T18:49:18.939" v="3"/>
        <pc:sldMkLst>
          <pc:docMk/>
          <pc:sldMk cId="3228387989" sldId="2145706389"/>
        </pc:sldMkLst>
      </pc:sldChg>
      <pc:sldChg chg="addSp delSp modSp add mod delAnim modAnim">
        <pc:chgData name="ERICK ALVES GOUVEIA" userId="f8f425af-1f78-4a99-84d5-2ef864a53df4" providerId="ADAL" clId="{8A173FE9-5186-454F-8D0E-3223F5F1A4DB}" dt="2023-07-28T17:53:51.758" v="91" actId="208"/>
        <pc:sldMkLst>
          <pc:docMk/>
          <pc:sldMk cId="3461294798" sldId="2147472806"/>
        </pc:sldMkLst>
        <pc:spChg chg="del mod">
          <ac:chgData name="ERICK ALVES GOUVEIA" userId="f8f425af-1f78-4a99-84d5-2ef864a53df4" providerId="ADAL" clId="{8A173FE9-5186-454F-8D0E-3223F5F1A4DB}" dt="2023-07-28T17:49:26.232" v="32" actId="478"/>
          <ac:spMkLst>
            <pc:docMk/>
            <pc:sldMk cId="3461294798" sldId="2147472806"/>
            <ac:spMk id="2" creationId="{1074C2D6-AE5E-4202-4454-AB4D34B500FA}"/>
          </ac:spMkLst>
        </pc:spChg>
        <pc:spChg chg="mod">
          <ac:chgData name="ERICK ALVES GOUVEIA" userId="f8f425af-1f78-4a99-84d5-2ef864a53df4" providerId="ADAL" clId="{8A173FE9-5186-454F-8D0E-3223F5F1A4DB}" dt="2023-07-28T17:53:30.843" v="88" actId="1076"/>
          <ac:spMkLst>
            <pc:docMk/>
            <pc:sldMk cId="3461294798" sldId="2147472806"/>
            <ac:spMk id="4" creationId="{00000000-0000-0000-0000-000000000000}"/>
          </ac:spMkLst>
        </pc:spChg>
        <pc:spChg chg="mod topLvl">
          <ac:chgData name="ERICK ALVES GOUVEIA" userId="f8f425af-1f78-4a99-84d5-2ef864a53df4" providerId="ADAL" clId="{8A173FE9-5186-454F-8D0E-3223F5F1A4DB}" dt="2023-07-28T17:53:18.697" v="87" actId="164"/>
          <ac:spMkLst>
            <pc:docMk/>
            <pc:sldMk cId="3461294798" sldId="2147472806"/>
            <ac:spMk id="6" creationId="{3607F612-E9D2-F6F0-4860-B4D76DA65A13}"/>
          </ac:spMkLst>
        </pc:spChg>
        <pc:spChg chg="mod topLvl">
          <ac:chgData name="ERICK ALVES GOUVEIA" userId="f8f425af-1f78-4a99-84d5-2ef864a53df4" providerId="ADAL" clId="{8A173FE9-5186-454F-8D0E-3223F5F1A4DB}" dt="2023-07-28T17:53:18.697" v="87" actId="164"/>
          <ac:spMkLst>
            <pc:docMk/>
            <pc:sldMk cId="3461294798" sldId="2147472806"/>
            <ac:spMk id="8" creationId="{6F0E8E26-AC82-5608-2D0C-D0977EBCE5D6}"/>
          </ac:spMkLst>
        </pc:spChg>
        <pc:spChg chg="mod">
          <ac:chgData name="ERICK ALVES GOUVEIA" userId="f8f425af-1f78-4a99-84d5-2ef864a53df4" providerId="ADAL" clId="{8A173FE9-5186-454F-8D0E-3223F5F1A4DB}" dt="2023-07-28T17:50:24.015" v="49" actId="165"/>
          <ac:spMkLst>
            <pc:docMk/>
            <pc:sldMk cId="3461294798" sldId="2147472806"/>
            <ac:spMk id="11" creationId="{7AD2B829-81CA-44A2-77F0-98E127B44659}"/>
          </ac:spMkLst>
        </pc:spChg>
        <pc:spChg chg="mod">
          <ac:chgData name="ERICK ALVES GOUVEIA" userId="f8f425af-1f78-4a99-84d5-2ef864a53df4" providerId="ADAL" clId="{8A173FE9-5186-454F-8D0E-3223F5F1A4DB}" dt="2023-07-28T17:51:51.545" v="74" actId="208"/>
          <ac:spMkLst>
            <pc:docMk/>
            <pc:sldMk cId="3461294798" sldId="2147472806"/>
            <ac:spMk id="12" creationId="{BED96D33-296E-E0A3-0929-C30F3627BFC6}"/>
          </ac:spMkLst>
        </pc:spChg>
        <pc:spChg chg="add del">
          <ac:chgData name="ERICK ALVES GOUVEIA" userId="f8f425af-1f78-4a99-84d5-2ef864a53df4" providerId="ADAL" clId="{8A173FE9-5186-454F-8D0E-3223F5F1A4DB}" dt="2023-07-28T17:49:23.605" v="29" actId="22"/>
          <ac:spMkLst>
            <pc:docMk/>
            <pc:sldMk cId="3461294798" sldId="2147472806"/>
            <ac:spMk id="17" creationId="{A766D9FB-3B7B-D180-DFAB-9DFF3C64C3F8}"/>
          </ac:spMkLst>
        </pc:spChg>
        <pc:spChg chg="mod topLvl">
          <ac:chgData name="ERICK ALVES GOUVEIA" userId="f8f425af-1f78-4a99-84d5-2ef864a53df4" providerId="ADAL" clId="{8A173FE9-5186-454F-8D0E-3223F5F1A4DB}" dt="2023-07-28T17:53:18.697" v="87" actId="164"/>
          <ac:spMkLst>
            <pc:docMk/>
            <pc:sldMk cId="3461294798" sldId="2147472806"/>
            <ac:spMk id="18" creationId="{34D8B754-534B-071F-91FC-979AC09992F4}"/>
          </ac:spMkLst>
        </pc:spChg>
        <pc:spChg chg="mod topLvl">
          <ac:chgData name="ERICK ALVES GOUVEIA" userId="f8f425af-1f78-4a99-84d5-2ef864a53df4" providerId="ADAL" clId="{8A173FE9-5186-454F-8D0E-3223F5F1A4DB}" dt="2023-07-28T17:53:18.697" v="87" actId="164"/>
          <ac:spMkLst>
            <pc:docMk/>
            <pc:sldMk cId="3461294798" sldId="2147472806"/>
            <ac:spMk id="19" creationId="{AFDA7AB9-5F76-8266-C451-EA772C121840}"/>
          </ac:spMkLst>
        </pc:spChg>
        <pc:spChg chg="mod topLvl">
          <ac:chgData name="ERICK ALVES GOUVEIA" userId="f8f425af-1f78-4a99-84d5-2ef864a53df4" providerId="ADAL" clId="{8A173FE9-5186-454F-8D0E-3223F5F1A4DB}" dt="2023-07-28T17:53:18.697" v="87" actId="164"/>
          <ac:spMkLst>
            <pc:docMk/>
            <pc:sldMk cId="3461294798" sldId="2147472806"/>
            <ac:spMk id="20" creationId="{7F8DA6BC-F239-21C1-92BC-EAF5D1877645}"/>
          </ac:spMkLst>
        </pc:spChg>
        <pc:spChg chg="mod topLvl">
          <ac:chgData name="ERICK ALVES GOUVEIA" userId="f8f425af-1f78-4a99-84d5-2ef864a53df4" providerId="ADAL" clId="{8A173FE9-5186-454F-8D0E-3223F5F1A4DB}" dt="2023-07-28T17:53:18.697" v="87" actId="164"/>
          <ac:spMkLst>
            <pc:docMk/>
            <pc:sldMk cId="3461294798" sldId="2147472806"/>
            <ac:spMk id="21" creationId="{229C117E-E61C-EE5B-8119-2B747F84A27F}"/>
          </ac:spMkLst>
        </pc:spChg>
        <pc:spChg chg="mod">
          <ac:chgData name="ERICK ALVES GOUVEIA" userId="f8f425af-1f78-4a99-84d5-2ef864a53df4" providerId="ADAL" clId="{8A173FE9-5186-454F-8D0E-3223F5F1A4DB}" dt="2023-07-28T17:50:24.015" v="49" actId="165"/>
          <ac:spMkLst>
            <pc:docMk/>
            <pc:sldMk cId="3461294798" sldId="2147472806"/>
            <ac:spMk id="23" creationId="{95FFFFA2-A8C7-C315-9D05-620485EBF4D6}"/>
          </ac:spMkLst>
        </pc:spChg>
        <pc:spChg chg="mod">
          <ac:chgData name="ERICK ALVES GOUVEIA" userId="f8f425af-1f78-4a99-84d5-2ef864a53df4" providerId="ADAL" clId="{8A173FE9-5186-454F-8D0E-3223F5F1A4DB}" dt="2023-07-28T17:50:24.015" v="49" actId="165"/>
          <ac:spMkLst>
            <pc:docMk/>
            <pc:sldMk cId="3461294798" sldId="2147472806"/>
            <ac:spMk id="24" creationId="{1087DC56-D094-F1C9-2E9A-80E77D7198A7}"/>
          </ac:spMkLst>
        </pc:spChg>
        <pc:spChg chg="mod">
          <ac:chgData name="ERICK ALVES GOUVEIA" userId="f8f425af-1f78-4a99-84d5-2ef864a53df4" providerId="ADAL" clId="{8A173FE9-5186-454F-8D0E-3223F5F1A4DB}" dt="2023-07-28T17:50:24.015" v="49" actId="165"/>
          <ac:spMkLst>
            <pc:docMk/>
            <pc:sldMk cId="3461294798" sldId="2147472806"/>
            <ac:spMk id="25" creationId="{C700E936-B93C-A6CC-5A5F-9D373A7B5EE3}"/>
          </ac:spMkLst>
        </pc:spChg>
        <pc:spChg chg="mod">
          <ac:chgData name="ERICK ALVES GOUVEIA" userId="f8f425af-1f78-4a99-84d5-2ef864a53df4" providerId="ADAL" clId="{8A173FE9-5186-454F-8D0E-3223F5F1A4DB}" dt="2023-07-28T17:50:24.015" v="49" actId="165"/>
          <ac:spMkLst>
            <pc:docMk/>
            <pc:sldMk cId="3461294798" sldId="2147472806"/>
            <ac:spMk id="26" creationId="{8E3D38B4-3A42-E17D-7415-B7F54E074646}"/>
          </ac:spMkLst>
        </pc:spChg>
        <pc:spChg chg="mod">
          <ac:chgData name="ERICK ALVES GOUVEIA" userId="f8f425af-1f78-4a99-84d5-2ef864a53df4" providerId="ADAL" clId="{8A173FE9-5186-454F-8D0E-3223F5F1A4DB}" dt="2023-07-28T17:50:24.015" v="49" actId="165"/>
          <ac:spMkLst>
            <pc:docMk/>
            <pc:sldMk cId="3461294798" sldId="2147472806"/>
            <ac:spMk id="27" creationId="{584FBF2D-A252-C166-19D7-1B56C9DE625D}"/>
          </ac:spMkLst>
        </pc:spChg>
        <pc:spChg chg="mod">
          <ac:chgData name="ERICK ALVES GOUVEIA" userId="f8f425af-1f78-4a99-84d5-2ef864a53df4" providerId="ADAL" clId="{8A173FE9-5186-454F-8D0E-3223F5F1A4DB}" dt="2023-07-28T17:51:33.651" v="69" actId="208"/>
          <ac:spMkLst>
            <pc:docMk/>
            <pc:sldMk cId="3461294798" sldId="2147472806"/>
            <ac:spMk id="28" creationId="{933187F4-4EA4-C1C7-099B-3BF8DD25DDF2}"/>
          </ac:spMkLst>
        </pc:spChg>
        <pc:spChg chg="mod">
          <ac:chgData name="ERICK ALVES GOUVEIA" userId="f8f425af-1f78-4a99-84d5-2ef864a53df4" providerId="ADAL" clId="{8A173FE9-5186-454F-8D0E-3223F5F1A4DB}" dt="2023-07-28T17:50:24.015" v="49" actId="165"/>
          <ac:spMkLst>
            <pc:docMk/>
            <pc:sldMk cId="3461294798" sldId="2147472806"/>
            <ac:spMk id="29" creationId="{964FCBAB-B39D-EE52-E951-39232DF31D1F}"/>
          </ac:spMkLst>
        </pc:spChg>
        <pc:spChg chg="mod topLvl">
          <ac:chgData name="ERICK ALVES GOUVEIA" userId="f8f425af-1f78-4a99-84d5-2ef864a53df4" providerId="ADAL" clId="{8A173FE9-5186-454F-8D0E-3223F5F1A4DB}" dt="2023-07-28T17:53:18.697" v="87" actId="164"/>
          <ac:spMkLst>
            <pc:docMk/>
            <pc:sldMk cId="3461294798" sldId="2147472806"/>
            <ac:spMk id="31" creationId="{481FC14C-4B01-5753-F5FF-35CB0A27B9A1}"/>
          </ac:spMkLst>
        </pc:spChg>
        <pc:spChg chg="mod topLvl">
          <ac:chgData name="ERICK ALVES GOUVEIA" userId="f8f425af-1f78-4a99-84d5-2ef864a53df4" providerId="ADAL" clId="{8A173FE9-5186-454F-8D0E-3223F5F1A4DB}" dt="2023-07-28T17:53:18.697" v="87" actId="164"/>
          <ac:spMkLst>
            <pc:docMk/>
            <pc:sldMk cId="3461294798" sldId="2147472806"/>
            <ac:spMk id="33" creationId="{5C6C5576-6BAE-2CA4-7B53-2CEF6CA7F86F}"/>
          </ac:spMkLst>
        </pc:spChg>
        <pc:spChg chg="mod topLvl">
          <ac:chgData name="ERICK ALVES GOUVEIA" userId="f8f425af-1f78-4a99-84d5-2ef864a53df4" providerId="ADAL" clId="{8A173FE9-5186-454F-8D0E-3223F5F1A4DB}" dt="2023-07-28T17:53:18.697" v="87" actId="164"/>
          <ac:spMkLst>
            <pc:docMk/>
            <pc:sldMk cId="3461294798" sldId="2147472806"/>
            <ac:spMk id="34" creationId="{144CE8EF-6BB2-23E8-E53D-5E855C5E81E5}"/>
          </ac:spMkLst>
        </pc:spChg>
        <pc:spChg chg="mod">
          <ac:chgData name="ERICK ALVES GOUVEIA" userId="f8f425af-1f78-4a99-84d5-2ef864a53df4" providerId="ADAL" clId="{8A173FE9-5186-454F-8D0E-3223F5F1A4DB}" dt="2023-07-28T17:50:24.015" v="49" actId="165"/>
          <ac:spMkLst>
            <pc:docMk/>
            <pc:sldMk cId="3461294798" sldId="2147472806"/>
            <ac:spMk id="35" creationId="{206A7BD0-2D56-DFC1-946D-85DA3B1D7683}"/>
          </ac:spMkLst>
        </pc:spChg>
        <pc:spChg chg="mod">
          <ac:chgData name="ERICK ALVES GOUVEIA" userId="f8f425af-1f78-4a99-84d5-2ef864a53df4" providerId="ADAL" clId="{8A173FE9-5186-454F-8D0E-3223F5F1A4DB}" dt="2023-07-28T17:50:24.015" v="49" actId="165"/>
          <ac:spMkLst>
            <pc:docMk/>
            <pc:sldMk cId="3461294798" sldId="2147472806"/>
            <ac:spMk id="36" creationId="{2FF065B7-CEA1-CB62-4C7D-0B0BDC353A92}"/>
          </ac:spMkLst>
        </pc:spChg>
        <pc:spChg chg="mod">
          <ac:chgData name="ERICK ALVES GOUVEIA" userId="f8f425af-1f78-4a99-84d5-2ef864a53df4" providerId="ADAL" clId="{8A173FE9-5186-454F-8D0E-3223F5F1A4DB}" dt="2023-07-28T17:50:24.015" v="49" actId="165"/>
          <ac:spMkLst>
            <pc:docMk/>
            <pc:sldMk cId="3461294798" sldId="2147472806"/>
            <ac:spMk id="37" creationId="{DEC57CB5-9857-B37E-18FD-28F704570889}"/>
          </ac:spMkLst>
        </pc:spChg>
        <pc:spChg chg="mod">
          <ac:chgData name="ERICK ALVES GOUVEIA" userId="f8f425af-1f78-4a99-84d5-2ef864a53df4" providerId="ADAL" clId="{8A173FE9-5186-454F-8D0E-3223F5F1A4DB}" dt="2023-07-28T17:50:24.015" v="49" actId="165"/>
          <ac:spMkLst>
            <pc:docMk/>
            <pc:sldMk cId="3461294798" sldId="2147472806"/>
            <ac:spMk id="38" creationId="{005066C9-971E-0B18-9AF9-697DA6C70F83}"/>
          </ac:spMkLst>
        </pc:spChg>
        <pc:spChg chg="mod topLvl">
          <ac:chgData name="ERICK ALVES GOUVEIA" userId="f8f425af-1f78-4a99-84d5-2ef864a53df4" providerId="ADAL" clId="{8A173FE9-5186-454F-8D0E-3223F5F1A4DB}" dt="2023-07-28T17:53:18.697" v="87" actId="164"/>
          <ac:spMkLst>
            <pc:docMk/>
            <pc:sldMk cId="3461294798" sldId="2147472806"/>
            <ac:spMk id="40" creationId="{3A10FC7F-8822-283E-E5C9-8D6282FE7946}"/>
          </ac:spMkLst>
        </pc:spChg>
        <pc:spChg chg="mod topLvl">
          <ac:chgData name="ERICK ALVES GOUVEIA" userId="f8f425af-1f78-4a99-84d5-2ef864a53df4" providerId="ADAL" clId="{8A173FE9-5186-454F-8D0E-3223F5F1A4DB}" dt="2023-07-28T17:53:18.697" v="87" actId="164"/>
          <ac:spMkLst>
            <pc:docMk/>
            <pc:sldMk cId="3461294798" sldId="2147472806"/>
            <ac:spMk id="43" creationId="{6245A965-9D33-1485-AA84-8545FBD8A755}"/>
          </ac:spMkLst>
        </pc:spChg>
        <pc:spChg chg="mod topLvl">
          <ac:chgData name="ERICK ALVES GOUVEIA" userId="f8f425af-1f78-4a99-84d5-2ef864a53df4" providerId="ADAL" clId="{8A173FE9-5186-454F-8D0E-3223F5F1A4DB}" dt="2023-07-28T17:53:18.697" v="87" actId="164"/>
          <ac:spMkLst>
            <pc:docMk/>
            <pc:sldMk cId="3461294798" sldId="2147472806"/>
            <ac:spMk id="44" creationId="{7A3F3724-48C7-C5F5-52E3-CA950AA2738C}"/>
          </ac:spMkLst>
        </pc:spChg>
        <pc:spChg chg="mod">
          <ac:chgData name="ERICK ALVES GOUVEIA" userId="f8f425af-1f78-4a99-84d5-2ef864a53df4" providerId="ADAL" clId="{8A173FE9-5186-454F-8D0E-3223F5F1A4DB}" dt="2023-07-28T17:50:24.015" v="49" actId="165"/>
          <ac:spMkLst>
            <pc:docMk/>
            <pc:sldMk cId="3461294798" sldId="2147472806"/>
            <ac:spMk id="45" creationId="{7C8010F4-7AE9-40CB-4620-62EB3637D646}"/>
          </ac:spMkLst>
        </pc:spChg>
        <pc:spChg chg="mod">
          <ac:chgData name="ERICK ALVES GOUVEIA" userId="f8f425af-1f78-4a99-84d5-2ef864a53df4" providerId="ADAL" clId="{8A173FE9-5186-454F-8D0E-3223F5F1A4DB}" dt="2023-07-28T17:50:24.015" v="49" actId="165"/>
          <ac:spMkLst>
            <pc:docMk/>
            <pc:sldMk cId="3461294798" sldId="2147472806"/>
            <ac:spMk id="46" creationId="{DBAD050B-0539-4911-93C5-3CE06AD154B7}"/>
          </ac:spMkLst>
        </pc:spChg>
        <pc:spChg chg="mod">
          <ac:chgData name="ERICK ALVES GOUVEIA" userId="f8f425af-1f78-4a99-84d5-2ef864a53df4" providerId="ADAL" clId="{8A173FE9-5186-454F-8D0E-3223F5F1A4DB}" dt="2023-07-28T17:50:24.015" v="49" actId="165"/>
          <ac:spMkLst>
            <pc:docMk/>
            <pc:sldMk cId="3461294798" sldId="2147472806"/>
            <ac:spMk id="47" creationId="{73287F64-402F-F90E-D41D-5DD8C99F6E71}"/>
          </ac:spMkLst>
        </pc:spChg>
        <pc:spChg chg="mod">
          <ac:chgData name="ERICK ALVES GOUVEIA" userId="f8f425af-1f78-4a99-84d5-2ef864a53df4" providerId="ADAL" clId="{8A173FE9-5186-454F-8D0E-3223F5F1A4DB}" dt="2023-07-28T17:50:24.015" v="49" actId="165"/>
          <ac:spMkLst>
            <pc:docMk/>
            <pc:sldMk cId="3461294798" sldId="2147472806"/>
            <ac:spMk id="48" creationId="{CBC3857C-4515-210E-7E24-843CF68608F8}"/>
          </ac:spMkLst>
        </pc:spChg>
        <pc:spChg chg="mod">
          <ac:chgData name="ERICK ALVES GOUVEIA" userId="f8f425af-1f78-4a99-84d5-2ef864a53df4" providerId="ADAL" clId="{8A173FE9-5186-454F-8D0E-3223F5F1A4DB}" dt="2023-07-28T17:52:52.585" v="82" actId="208"/>
          <ac:spMkLst>
            <pc:docMk/>
            <pc:sldMk cId="3461294798" sldId="2147472806"/>
            <ac:spMk id="49" creationId="{2C0BACE0-893A-1107-A281-DB7F7C635452}"/>
          </ac:spMkLst>
        </pc:spChg>
        <pc:spChg chg="mod">
          <ac:chgData name="ERICK ALVES GOUVEIA" userId="f8f425af-1f78-4a99-84d5-2ef864a53df4" providerId="ADAL" clId="{8A173FE9-5186-454F-8D0E-3223F5F1A4DB}" dt="2023-07-28T17:52:52.585" v="82" actId="208"/>
          <ac:spMkLst>
            <pc:docMk/>
            <pc:sldMk cId="3461294798" sldId="2147472806"/>
            <ac:spMk id="50" creationId="{D0CE4FFD-B099-0839-5B48-2655894CBCA7}"/>
          </ac:spMkLst>
        </pc:spChg>
        <pc:spChg chg="mod">
          <ac:chgData name="ERICK ALVES GOUVEIA" userId="f8f425af-1f78-4a99-84d5-2ef864a53df4" providerId="ADAL" clId="{8A173FE9-5186-454F-8D0E-3223F5F1A4DB}" dt="2023-07-28T17:52:52.585" v="82" actId="208"/>
          <ac:spMkLst>
            <pc:docMk/>
            <pc:sldMk cId="3461294798" sldId="2147472806"/>
            <ac:spMk id="51" creationId="{0A6F236F-E637-7B7C-4383-109DB5D78965}"/>
          </ac:spMkLst>
        </pc:spChg>
        <pc:spChg chg="mod">
          <ac:chgData name="ERICK ALVES GOUVEIA" userId="f8f425af-1f78-4a99-84d5-2ef864a53df4" providerId="ADAL" clId="{8A173FE9-5186-454F-8D0E-3223F5F1A4DB}" dt="2023-07-28T17:52:52.585" v="82" actId="208"/>
          <ac:spMkLst>
            <pc:docMk/>
            <pc:sldMk cId="3461294798" sldId="2147472806"/>
            <ac:spMk id="52" creationId="{2AD00475-97AB-C4BE-2F78-9400CE78F7B5}"/>
          </ac:spMkLst>
        </pc:spChg>
        <pc:spChg chg="mod">
          <ac:chgData name="ERICK ALVES GOUVEIA" userId="f8f425af-1f78-4a99-84d5-2ef864a53df4" providerId="ADAL" clId="{8A173FE9-5186-454F-8D0E-3223F5F1A4DB}" dt="2023-07-28T17:52:52.585" v="82" actId="208"/>
          <ac:spMkLst>
            <pc:docMk/>
            <pc:sldMk cId="3461294798" sldId="2147472806"/>
            <ac:spMk id="53" creationId="{8CB50EDD-EB05-66C9-3CDF-01263EEBB01C}"/>
          </ac:spMkLst>
        </pc:spChg>
        <pc:spChg chg="mod topLvl">
          <ac:chgData name="ERICK ALVES GOUVEIA" userId="f8f425af-1f78-4a99-84d5-2ef864a53df4" providerId="ADAL" clId="{8A173FE9-5186-454F-8D0E-3223F5F1A4DB}" dt="2023-07-28T17:53:18.697" v="87" actId="164"/>
          <ac:spMkLst>
            <pc:docMk/>
            <pc:sldMk cId="3461294798" sldId="2147472806"/>
            <ac:spMk id="56" creationId="{83532417-4F1F-8D83-0645-2BA939EF37A7}"/>
          </ac:spMkLst>
        </pc:spChg>
        <pc:spChg chg="mod topLvl">
          <ac:chgData name="ERICK ALVES GOUVEIA" userId="f8f425af-1f78-4a99-84d5-2ef864a53df4" providerId="ADAL" clId="{8A173FE9-5186-454F-8D0E-3223F5F1A4DB}" dt="2023-07-28T17:53:18.697" v="87" actId="164"/>
          <ac:spMkLst>
            <pc:docMk/>
            <pc:sldMk cId="3461294798" sldId="2147472806"/>
            <ac:spMk id="57" creationId="{D8DC839E-503E-E3BB-FD8F-AC73A9EA038D}"/>
          </ac:spMkLst>
        </pc:spChg>
        <pc:spChg chg="mod topLvl">
          <ac:chgData name="ERICK ALVES GOUVEIA" userId="f8f425af-1f78-4a99-84d5-2ef864a53df4" providerId="ADAL" clId="{8A173FE9-5186-454F-8D0E-3223F5F1A4DB}" dt="2023-07-28T17:53:18.697" v="87" actId="164"/>
          <ac:spMkLst>
            <pc:docMk/>
            <pc:sldMk cId="3461294798" sldId="2147472806"/>
            <ac:spMk id="59" creationId="{DF250F1F-C511-EB9C-B9BF-6DC5B81CCDCB}"/>
          </ac:spMkLst>
        </pc:spChg>
        <pc:spChg chg="mod">
          <ac:chgData name="ERICK ALVES GOUVEIA" userId="f8f425af-1f78-4a99-84d5-2ef864a53df4" providerId="ADAL" clId="{8A173FE9-5186-454F-8D0E-3223F5F1A4DB}" dt="2023-07-28T17:50:24.015" v="49" actId="165"/>
          <ac:spMkLst>
            <pc:docMk/>
            <pc:sldMk cId="3461294798" sldId="2147472806"/>
            <ac:spMk id="61" creationId="{CC8AB1CD-4403-674B-C1C1-4B9D14F97C2B}"/>
          </ac:spMkLst>
        </pc:spChg>
        <pc:spChg chg="mod">
          <ac:chgData name="ERICK ALVES GOUVEIA" userId="f8f425af-1f78-4a99-84d5-2ef864a53df4" providerId="ADAL" clId="{8A173FE9-5186-454F-8D0E-3223F5F1A4DB}" dt="2023-07-28T17:50:24.015" v="49" actId="165"/>
          <ac:spMkLst>
            <pc:docMk/>
            <pc:sldMk cId="3461294798" sldId="2147472806"/>
            <ac:spMk id="62" creationId="{EE842027-FC17-B863-CFF1-A6253BF40679}"/>
          </ac:spMkLst>
        </pc:spChg>
        <pc:spChg chg="mod">
          <ac:chgData name="ERICK ALVES GOUVEIA" userId="f8f425af-1f78-4a99-84d5-2ef864a53df4" providerId="ADAL" clId="{8A173FE9-5186-454F-8D0E-3223F5F1A4DB}" dt="2023-07-28T17:50:24.015" v="49" actId="165"/>
          <ac:spMkLst>
            <pc:docMk/>
            <pc:sldMk cId="3461294798" sldId="2147472806"/>
            <ac:spMk id="63" creationId="{E6EFFE81-9AAD-8AE1-54E7-2CCAB58B7DA6}"/>
          </ac:spMkLst>
        </pc:spChg>
        <pc:spChg chg="mod">
          <ac:chgData name="ERICK ALVES GOUVEIA" userId="f8f425af-1f78-4a99-84d5-2ef864a53df4" providerId="ADAL" clId="{8A173FE9-5186-454F-8D0E-3223F5F1A4DB}" dt="2023-07-28T17:50:24.015" v="49" actId="165"/>
          <ac:spMkLst>
            <pc:docMk/>
            <pc:sldMk cId="3461294798" sldId="2147472806"/>
            <ac:spMk id="64" creationId="{8B215CD9-EC98-ED5B-BCA6-48EE7FD02280}"/>
          </ac:spMkLst>
        </pc:spChg>
        <pc:spChg chg="mod">
          <ac:chgData name="ERICK ALVES GOUVEIA" userId="f8f425af-1f78-4a99-84d5-2ef864a53df4" providerId="ADAL" clId="{8A173FE9-5186-454F-8D0E-3223F5F1A4DB}" dt="2023-07-28T17:50:24.015" v="49" actId="165"/>
          <ac:spMkLst>
            <pc:docMk/>
            <pc:sldMk cId="3461294798" sldId="2147472806"/>
            <ac:spMk id="65" creationId="{E109181B-4657-D934-388E-2EA6A4B21D14}"/>
          </ac:spMkLst>
        </pc:spChg>
        <pc:spChg chg="mod">
          <ac:chgData name="ERICK ALVES GOUVEIA" userId="f8f425af-1f78-4a99-84d5-2ef864a53df4" providerId="ADAL" clId="{8A173FE9-5186-454F-8D0E-3223F5F1A4DB}" dt="2023-07-28T17:50:24.015" v="49" actId="165"/>
          <ac:spMkLst>
            <pc:docMk/>
            <pc:sldMk cId="3461294798" sldId="2147472806"/>
            <ac:spMk id="66" creationId="{2C794263-6215-54B4-179A-B9F5064F7853}"/>
          </ac:spMkLst>
        </pc:spChg>
        <pc:spChg chg="mod">
          <ac:chgData name="ERICK ALVES GOUVEIA" userId="f8f425af-1f78-4a99-84d5-2ef864a53df4" providerId="ADAL" clId="{8A173FE9-5186-454F-8D0E-3223F5F1A4DB}" dt="2023-07-28T17:50:24.015" v="49" actId="165"/>
          <ac:spMkLst>
            <pc:docMk/>
            <pc:sldMk cId="3461294798" sldId="2147472806"/>
            <ac:spMk id="67" creationId="{EBA25299-3010-AC6A-2E59-33DE0298B72B}"/>
          </ac:spMkLst>
        </pc:spChg>
        <pc:spChg chg="mod">
          <ac:chgData name="ERICK ALVES GOUVEIA" userId="f8f425af-1f78-4a99-84d5-2ef864a53df4" providerId="ADAL" clId="{8A173FE9-5186-454F-8D0E-3223F5F1A4DB}" dt="2023-07-28T17:50:24.015" v="49" actId="165"/>
          <ac:spMkLst>
            <pc:docMk/>
            <pc:sldMk cId="3461294798" sldId="2147472806"/>
            <ac:spMk id="68" creationId="{77F4A4C8-C206-C7EA-66B6-D84D8C00BBD5}"/>
          </ac:spMkLst>
        </pc:spChg>
        <pc:spChg chg="mod">
          <ac:chgData name="ERICK ALVES GOUVEIA" userId="f8f425af-1f78-4a99-84d5-2ef864a53df4" providerId="ADAL" clId="{8A173FE9-5186-454F-8D0E-3223F5F1A4DB}" dt="2023-07-28T17:50:24.015" v="49" actId="165"/>
          <ac:spMkLst>
            <pc:docMk/>
            <pc:sldMk cId="3461294798" sldId="2147472806"/>
            <ac:spMk id="69" creationId="{46049F61-3172-E321-838C-4F1E64ABC0B0}"/>
          </ac:spMkLst>
        </pc:spChg>
        <pc:spChg chg="mod">
          <ac:chgData name="ERICK ALVES GOUVEIA" userId="f8f425af-1f78-4a99-84d5-2ef864a53df4" providerId="ADAL" clId="{8A173FE9-5186-454F-8D0E-3223F5F1A4DB}" dt="2023-07-28T17:50:24.015" v="49" actId="165"/>
          <ac:spMkLst>
            <pc:docMk/>
            <pc:sldMk cId="3461294798" sldId="2147472806"/>
            <ac:spMk id="70" creationId="{EC36E47C-6D9C-2785-0F99-E67E23ADF006}"/>
          </ac:spMkLst>
        </pc:spChg>
        <pc:spChg chg="mod">
          <ac:chgData name="ERICK ALVES GOUVEIA" userId="f8f425af-1f78-4a99-84d5-2ef864a53df4" providerId="ADAL" clId="{8A173FE9-5186-454F-8D0E-3223F5F1A4DB}" dt="2023-07-28T17:50:24.015" v="49" actId="165"/>
          <ac:spMkLst>
            <pc:docMk/>
            <pc:sldMk cId="3461294798" sldId="2147472806"/>
            <ac:spMk id="71" creationId="{CD98F0BA-6A3F-D92C-495E-21E489FED449}"/>
          </ac:spMkLst>
        </pc:spChg>
        <pc:spChg chg="mod topLvl">
          <ac:chgData name="ERICK ALVES GOUVEIA" userId="f8f425af-1f78-4a99-84d5-2ef864a53df4" providerId="ADAL" clId="{8A173FE9-5186-454F-8D0E-3223F5F1A4DB}" dt="2023-07-28T17:53:18.697" v="87" actId="164"/>
          <ac:spMkLst>
            <pc:docMk/>
            <pc:sldMk cId="3461294798" sldId="2147472806"/>
            <ac:spMk id="74" creationId="{1777C28A-2D5C-DE50-E59D-8E09049ABFD9}"/>
          </ac:spMkLst>
        </pc:spChg>
        <pc:spChg chg="mod topLvl">
          <ac:chgData name="ERICK ALVES GOUVEIA" userId="f8f425af-1f78-4a99-84d5-2ef864a53df4" providerId="ADAL" clId="{8A173FE9-5186-454F-8D0E-3223F5F1A4DB}" dt="2023-07-28T17:53:18.697" v="87" actId="164"/>
          <ac:spMkLst>
            <pc:docMk/>
            <pc:sldMk cId="3461294798" sldId="2147472806"/>
            <ac:spMk id="75" creationId="{1F47ADCD-3B1E-5C9F-EA7F-C074AC15190F}"/>
          </ac:spMkLst>
        </pc:spChg>
        <pc:spChg chg="mod">
          <ac:chgData name="ERICK ALVES GOUVEIA" userId="f8f425af-1f78-4a99-84d5-2ef864a53df4" providerId="ADAL" clId="{8A173FE9-5186-454F-8D0E-3223F5F1A4DB}" dt="2023-07-28T17:50:24.015" v="49" actId="165"/>
          <ac:spMkLst>
            <pc:docMk/>
            <pc:sldMk cId="3461294798" sldId="2147472806"/>
            <ac:spMk id="76" creationId="{B7FC8CF5-B11E-CE37-A807-80D699513133}"/>
          </ac:spMkLst>
        </pc:spChg>
        <pc:spChg chg="mod">
          <ac:chgData name="ERICK ALVES GOUVEIA" userId="f8f425af-1f78-4a99-84d5-2ef864a53df4" providerId="ADAL" clId="{8A173FE9-5186-454F-8D0E-3223F5F1A4DB}" dt="2023-07-28T17:50:24.015" v="49" actId="165"/>
          <ac:spMkLst>
            <pc:docMk/>
            <pc:sldMk cId="3461294798" sldId="2147472806"/>
            <ac:spMk id="77" creationId="{8B366772-7EDF-26AF-91BB-0FE7A2242F36}"/>
          </ac:spMkLst>
        </pc:spChg>
        <pc:spChg chg="mod topLvl">
          <ac:chgData name="ERICK ALVES GOUVEIA" userId="f8f425af-1f78-4a99-84d5-2ef864a53df4" providerId="ADAL" clId="{8A173FE9-5186-454F-8D0E-3223F5F1A4DB}" dt="2023-07-28T17:53:18.697" v="87" actId="164"/>
          <ac:spMkLst>
            <pc:docMk/>
            <pc:sldMk cId="3461294798" sldId="2147472806"/>
            <ac:spMk id="79" creationId="{2F225E95-ECEF-8751-896F-4BEC694AD407}"/>
          </ac:spMkLst>
        </pc:spChg>
        <pc:spChg chg="mod topLvl">
          <ac:chgData name="ERICK ALVES GOUVEIA" userId="f8f425af-1f78-4a99-84d5-2ef864a53df4" providerId="ADAL" clId="{8A173FE9-5186-454F-8D0E-3223F5F1A4DB}" dt="2023-07-28T17:53:18.697" v="87" actId="164"/>
          <ac:spMkLst>
            <pc:docMk/>
            <pc:sldMk cId="3461294798" sldId="2147472806"/>
            <ac:spMk id="80" creationId="{A3006527-4F76-CEC6-E80A-D684C8164D6E}"/>
          </ac:spMkLst>
        </pc:spChg>
        <pc:spChg chg="mod">
          <ac:chgData name="ERICK ALVES GOUVEIA" userId="f8f425af-1f78-4a99-84d5-2ef864a53df4" providerId="ADAL" clId="{8A173FE9-5186-454F-8D0E-3223F5F1A4DB}" dt="2023-07-28T17:50:24.015" v="49" actId="165"/>
          <ac:spMkLst>
            <pc:docMk/>
            <pc:sldMk cId="3461294798" sldId="2147472806"/>
            <ac:spMk id="84" creationId="{1CFA947B-F3BF-349C-E2E3-7CA09B5C338C}"/>
          </ac:spMkLst>
        </pc:spChg>
        <pc:spChg chg="mod">
          <ac:chgData name="ERICK ALVES GOUVEIA" userId="f8f425af-1f78-4a99-84d5-2ef864a53df4" providerId="ADAL" clId="{8A173FE9-5186-454F-8D0E-3223F5F1A4DB}" dt="2023-07-28T17:50:24.015" v="49" actId="165"/>
          <ac:spMkLst>
            <pc:docMk/>
            <pc:sldMk cId="3461294798" sldId="2147472806"/>
            <ac:spMk id="85" creationId="{0E308058-FE3A-8B1D-EF28-10114CD0408F}"/>
          </ac:spMkLst>
        </pc:spChg>
        <pc:spChg chg="mod">
          <ac:chgData name="ERICK ALVES GOUVEIA" userId="f8f425af-1f78-4a99-84d5-2ef864a53df4" providerId="ADAL" clId="{8A173FE9-5186-454F-8D0E-3223F5F1A4DB}" dt="2023-07-28T17:50:24.015" v="49" actId="165"/>
          <ac:spMkLst>
            <pc:docMk/>
            <pc:sldMk cId="3461294798" sldId="2147472806"/>
            <ac:spMk id="86" creationId="{DA44539B-A91F-530F-39F3-2BAA59711CE7}"/>
          </ac:spMkLst>
        </pc:spChg>
        <pc:spChg chg="mod">
          <ac:chgData name="ERICK ALVES GOUVEIA" userId="f8f425af-1f78-4a99-84d5-2ef864a53df4" providerId="ADAL" clId="{8A173FE9-5186-454F-8D0E-3223F5F1A4DB}" dt="2023-07-28T17:50:24.015" v="49" actId="165"/>
          <ac:spMkLst>
            <pc:docMk/>
            <pc:sldMk cId="3461294798" sldId="2147472806"/>
            <ac:spMk id="87" creationId="{C0976F08-16EE-2DCA-A288-1FC503853BF1}"/>
          </ac:spMkLst>
        </pc:spChg>
        <pc:spChg chg="mod">
          <ac:chgData name="ERICK ALVES GOUVEIA" userId="f8f425af-1f78-4a99-84d5-2ef864a53df4" providerId="ADAL" clId="{8A173FE9-5186-454F-8D0E-3223F5F1A4DB}" dt="2023-07-28T17:50:24.015" v="49" actId="165"/>
          <ac:spMkLst>
            <pc:docMk/>
            <pc:sldMk cId="3461294798" sldId="2147472806"/>
            <ac:spMk id="89" creationId="{329A72C8-7DAA-CBF1-ED25-4F13789FE522}"/>
          </ac:spMkLst>
        </pc:spChg>
        <pc:spChg chg="mod">
          <ac:chgData name="ERICK ALVES GOUVEIA" userId="f8f425af-1f78-4a99-84d5-2ef864a53df4" providerId="ADAL" clId="{8A173FE9-5186-454F-8D0E-3223F5F1A4DB}" dt="2023-07-28T17:50:24.015" v="49" actId="165"/>
          <ac:spMkLst>
            <pc:docMk/>
            <pc:sldMk cId="3461294798" sldId="2147472806"/>
            <ac:spMk id="90" creationId="{53973A60-E363-5F03-F4DB-43347EF5A09C}"/>
          </ac:spMkLst>
        </pc:spChg>
        <pc:spChg chg="mod">
          <ac:chgData name="ERICK ALVES GOUVEIA" userId="f8f425af-1f78-4a99-84d5-2ef864a53df4" providerId="ADAL" clId="{8A173FE9-5186-454F-8D0E-3223F5F1A4DB}" dt="2023-07-28T17:50:24.015" v="49" actId="165"/>
          <ac:spMkLst>
            <pc:docMk/>
            <pc:sldMk cId="3461294798" sldId="2147472806"/>
            <ac:spMk id="91" creationId="{F008BD70-3C64-EC94-26FD-198C0C529B84}"/>
          </ac:spMkLst>
        </pc:spChg>
        <pc:spChg chg="mod">
          <ac:chgData name="ERICK ALVES GOUVEIA" userId="f8f425af-1f78-4a99-84d5-2ef864a53df4" providerId="ADAL" clId="{8A173FE9-5186-454F-8D0E-3223F5F1A4DB}" dt="2023-07-28T17:50:24.015" v="49" actId="165"/>
          <ac:spMkLst>
            <pc:docMk/>
            <pc:sldMk cId="3461294798" sldId="2147472806"/>
            <ac:spMk id="92" creationId="{D6754E9B-A4E0-F333-8930-094DCF3EB656}"/>
          </ac:spMkLst>
        </pc:spChg>
        <pc:spChg chg="mod">
          <ac:chgData name="ERICK ALVES GOUVEIA" userId="f8f425af-1f78-4a99-84d5-2ef864a53df4" providerId="ADAL" clId="{8A173FE9-5186-454F-8D0E-3223F5F1A4DB}" dt="2023-07-28T17:50:24.015" v="49" actId="165"/>
          <ac:spMkLst>
            <pc:docMk/>
            <pc:sldMk cId="3461294798" sldId="2147472806"/>
            <ac:spMk id="93" creationId="{16615AA4-C5C9-90B8-3BCD-01676AACF3B5}"/>
          </ac:spMkLst>
        </pc:spChg>
        <pc:spChg chg="mod">
          <ac:chgData name="ERICK ALVES GOUVEIA" userId="f8f425af-1f78-4a99-84d5-2ef864a53df4" providerId="ADAL" clId="{8A173FE9-5186-454F-8D0E-3223F5F1A4DB}" dt="2023-07-28T17:50:24.015" v="49" actId="165"/>
          <ac:spMkLst>
            <pc:docMk/>
            <pc:sldMk cId="3461294798" sldId="2147472806"/>
            <ac:spMk id="94" creationId="{5C234A65-0966-4AC6-0FB9-B477D1B6CEF1}"/>
          </ac:spMkLst>
        </pc:spChg>
        <pc:spChg chg="mod">
          <ac:chgData name="ERICK ALVES GOUVEIA" userId="f8f425af-1f78-4a99-84d5-2ef864a53df4" providerId="ADAL" clId="{8A173FE9-5186-454F-8D0E-3223F5F1A4DB}" dt="2023-07-28T17:50:24.015" v="49" actId="165"/>
          <ac:spMkLst>
            <pc:docMk/>
            <pc:sldMk cId="3461294798" sldId="2147472806"/>
            <ac:spMk id="95" creationId="{0B2AD0EA-7290-F2E6-BFC1-FE1C73EA125C}"/>
          </ac:spMkLst>
        </pc:spChg>
        <pc:spChg chg="mod">
          <ac:chgData name="ERICK ALVES GOUVEIA" userId="f8f425af-1f78-4a99-84d5-2ef864a53df4" providerId="ADAL" clId="{8A173FE9-5186-454F-8D0E-3223F5F1A4DB}" dt="2023-07-28T17:50:24.015" v="49" actId="165"/>
          <ac:spMkLst>
            <pc:docMk/>
            <pc:sldMk cId="3461294798" sldId="2147472806"/>
            <ac:spMk id="96" creationId="{DF177333-94EA-B231-820B-84FAACE0BDC3}"/>
          </ac:spMkLst>
        </pc:spChg>
        <pc:spChg chg="mod">
          <ac:chgData name="ERICK ALVES GOUVEIA" userId="f8f425af-1f78-4a99-84d5-2ef864a53df4" providerId="ADAL" clId="{8A173FE9-5186-454F-8D0E-3223F5F1A4DB}" dt="2023-07-28T17:50:24.015" v="49" actId="165"/>
          <ac:spMkLst>
            <pc:docMk/>
            <pc:sldMk cId="3461294798" sldId="2147472806"/>
            <ac:spMk id="97" creationId="{8D0EF841-93EF-2A4F-C75A-97CB43D93AA6}"/>
          </ac:spMkLst>
        </pc:spChg>
        <pc:spChg chg="mod">
          <ac:chgData name="ERICK ALVES GOUVEIA" userId="f8f425af-1f78-4a99-84d5-2ef864a53df4" providerId="ADAL" clId="{8A173FE9-5186-454F-8D0E-3223F5F1A4DB}" dt="2023-07-28T17:50:24.015" v="49" actId="165"/>
          <ac:spMkLst>
            <pc:docMk/>
            <pc:sldMk cId="3461294798" sldId="2147472806"/>
            <ac:spMk id="98" creationId="{3C93ABAF-DFD3-5377-6926-75B37C6F75F8}"/>
          </ac:spMkLst>
        </pc:spChg>
        <pc:spChg chg="mod">
          <ac:chgData name="ERICK ALVES GOUVEIA" userId="f8f425af-1f78-4a99-84d5-2ef864a53df4" providerId="ADAL" clId="{8A173FE9-5186-454F-8D0E-3223F5F1A4DB}" dt="2023-07-28T17:50:24.015" v="49" actId="165"/>
          <ac:spMkLst>
            <pc:docMk/>
            <pc:sldMk cId="3461294798" sldId="2147472806"/>
            <ac:spMk id="99" creationId="{BECF44E3-A54B-E5A6-D7A6-EBEB0B512AB0}"/>
          </ac:spMkLst>
        </pc:spChg>
        <pc:spChg chg="mod">
          <ac:chgData name="ERICK ALVES GOUVEIA" userId="f8f425af-1f78-4a99-84d5-2ef864a53df4" providerId="ADAL" clId="{8A173FE9-5186-454F-8D0E-3223F5F1A4DB}" dt="2023-07-28T17:50:24.015" v="49" actId="165"/>
          <ac:spMkLst>
            <pc:docMk/>
            <pc:sldMk cId="3461294798" sldId="2147472806"/>
            <ac:spMk id="100" creationId="{3656E35E-1875-BA79-097D-F3AE859A222B}"/>
          </ac:spMkLst>
        </pc:spChg>
        <pc:spChg chg="mod">
          <ac:chgData name="ERICK ALVES GOUVEIA" userId="f8f425af-1f78-4a99-84d5-2ef864a53df4" providerId="ADAL" clId="{8A173FE9-5186-454F-8D0E-3223F5F1A4DB}" dt="2023-07-28T17:50:24.015" v="49" actId="165"/>
          <ac:spMkLst>
            <pc:docMk/>
            <pc:sldMk cId="3461294798" sldId="2147472806"/>
            <ac:spMk id="101" creationId="{41DABCC8-6DF2-6AFE-C4FA-B756B05CC6D5}"/>
          </ac:spMkLst>
        </pc:spChg>
        <pc:spChg chg="mod">
          <ac:chgData name="ERICK ALVES GOUVEIA" userId="f8f425af-1f78-4a99-84d5-2ef864a53df4" providerId="ADAL" clId="{8A173FE9-5186-454F-8D0E-3223F5F1A4DB}" dt="2023-07-28T17:50:24.015" v="49" actId="165"/>
          <ac:spMkLst>
            <pc:docMk/>
            <pc:sldMk cId="3461294798" sldId="2147472806"/>
            <ac:spMk id="102" creationId="{1BE979E0-1647-F66A-18FE-09707F194E61}"/>
          </ac:spMkLst>
        </pc:spChg>
        <pc:spChg chg="mod">
          <ac:chgData name="ERICK ALVES GOUVEIA" userId="f8f425af-1f78-4a99-84d5-2ef864a53df4" providerId="ADAL" clId="{8A173FE9-5186-454F-8D0E-3223F5F1A4DB}" dt="2023-07-28T17:50:24.015" v="49" actId="165"/>
          <ac:spMkLst>
            <pc:docMk/>
            <pc:sldMk cId="3461294798" sldId="2147472806"/>
            <ac:spMk id="103" creationId="{E8D131D3-C0F5-99A5-C38E-AD6BBD0A1CC5}"/>
          </ac:spMkLst>
        </pc:spChg>
        <pc:spChg chg="mod">
          <ac:chgData name="ERICK ALVES GOUVEIA" userId="f8f425af-1f78-4a99-84d5-2ef864a53df4" providerId="ADAL" clId="{8A173FE9-5186-454F-8D0E-3223F5F1A4DB}" dt="2023-07-28T17:50:24.015" v="49" actId="165"/>
          <ac:spMkLst>
            <pc:docMk/>
            <pc:sldMk cId="3461294798" sldId="2147472806"/>
            <ac:spMk id="104" creationId="{58A2014E-A43C-A8A4-4C3F-4D75538C8A15}"/>
          </ac:spMkLst>
        </pc:spChg>
        <pc:spChg chg="mod">
          <ac:chgData name="ERICK ALVES GOUVEIA" userId="f8f425af-1f78-4a99-84d5-2ef864a53df4" providerId="ADAL" clId="{8A173FE9-5186-454F-8D0E-3223F5F1A4DB}" dt="2023-07-28T17:50:24.015" v="49" actId="165"/>
          <ac:spMkLst>
            <pc:docMk/>
            <pc:sldMk cId="3461294798" sldId="2147472806"/>
            <ac:spMk id="105" creationId="{F9C04E67-AAC5-A3C9-37DC-7ABC6ECC13D3}"/>
          </ac:spMkLst>
        </pc:spChg>
        <pc:spChg chg="mod">
          <ac:chgData name="ERICK ALVES GOUVEIA" userId="f8f425af-1f78-4a99-84d5-2ef864a53df4" providerId="ADAL" clId="{8A173FE9-5186-454F-8D0E-3223F5F1A4DB}" dt="2023-07-28T17:50:24.015" v="49" actId="165"/>
          <ac:spMkLst>
            <pc:docMk/>
            <pc:sldMk cId="3461294798" sldId="2147472806"/>
            <ac:spMk id="106" creationId="{1B72CE0B-8A52-7059-A2C3-246665C8B742}"/>
          </ac:spMkLst>
        </pc:spChg>
        <pc:spChg chg="mod topLvl">
          <ac:chgData name="ERICK ALVES GOUVEIA" userId="f8f425af-1f78-4a99-84d5-2ef864a53df4" providerId="ADAL" clId="{8A173FE9-5186-454F-8D0E-3223F5F1A4DB}" dt="2023-07-28T17:53:18.697" v="87" actId="164"/>
          <ac:spMkLst>
            <pc:docMk/>
            <pc:sldMk cId="3461294798" sldId="2147472806"/>
            <ac:spMk id="108" creationId="{5E3FC7B1-D248-C83E-9D89-74BE0064DED9}"/>
          </ac:spMkLst>
        </pc:spChg>
        <pc:spChg chg="mod topLvl">
          <ac:chgData name="ERICK ALVES GOUVEIA" userId="f8f425af-1f78-4a99-84d5-2ef864a53df4" providerId="ADAL" clId="{8A173FE9-5186-454F-8D0E-3223F5F1A4DB}" dt="2023-07-28T17:53:18.697" v="87" actId="164"/>
          <ac:spMkLst>
            <pc:docMk/>
            <pc:sldMk cId="3461294798" sldId="2147472806"/>
            <ac:spMk id="109" creationId="{4131749B-6D4C-4A78-AA6F-F5E81A9FBA87}"/>
          </ac:spMkLst>
        </pc:spChg>
        <pc:spChg chg="mod topLvl">
          <ac:chgData name="ERICK ALVES GOUVEIA" userId="f8f425af-1f78-4a99-84d5-2ef864a53df4" providerId="ADAL" clId="{8A173FE9-5186-454F-8D0E-3223F5F1A4DB}" dt="2023-07-28T17:53:18.697" v="87" actId="164"/>
          <ac:spMkLst>
            <pc:docMk/>
            <pc:sldMk cId="3461294798" sldId="2147472806"/>
            <ac:spMk id="112" creationId="{0FBA1407-8C84-15C8-E73A-84FB9D67C333}"/>
          </ac:spMkLst>
        </pc:spChg>
        <pc:spChg chg="mod topLvl">
          <ac:chgData name="ERICK ALVES GOUVEIA" userId="f8f425af-1f78-4a99-84d5-2ef864a53df4" providerId="ADAL" clId="{8A173FE9-5186-454F-8D0E-3223F5F1A4DB}" dt="2023-07-28T17:53:18.697" v="87" actId="164"/>
          <ac:spMkLst>
            <pc:docMk/>
            <pc:sldMk cId="3461294798" sldId="2147472806"/>
            <ac:spMk id="113" creationId="{60E100AB-65E0-EA19-232D-56C4B017EBB0}"/>
          </ac:spMkLst>
        </pc:spChg>
        <pc:spChg chg="mod topLvl">
          <ac:chgData name="ERICK ALVES GOUVEIA" userId="f8f425af-1f78-4a99-84d5-2ef864a53df4" providerId="ADAL" clId="{8A173FE9-5186-454F-8D0E-3223F5F1A4DB}" dt="2023-07-28T17:53:18.697" v="87" actId="164"/>
          <ac:spMkLst>
            <pc:docMk/>
            <pc:sldMk cId="3461294798" sldId="2147472806"/>
            <ac:spMk id="116" creationId="{960E1CB9-A8CF-70FD-96C8-9049B03BFAA9}"/>
          </ac:spMkLst>
        </pc:spChg>
        <pc:spChg chg="mod topLvl">
          <ac:chgData name="ERICK ALVES GOUVEIA" userId="f8f425af-1f78-4a99-84d5-2ef864a53df4" providerId="ADAL" clId="{8A173FE9-5186-454F-8D0E-3223F5F1A4DB}" dt="2023-07-28T17:53:18.697" v="87" actId="164"/>
          <ac:spMkLst>
            <pc:docMk/>
            <pc:sldMk cId="3461294798" sldId="2147472806"/>
            <ac:spMk id="120" creationId="{FB69A763-0C15-5FFD-DB43-75A51E97191B}"/>
          </ac:spMkLst>
        </pc:spChg>
        <pc:spChg chg="mod topLvl">
          <ac:chgData name="ERICK ALVES GOUVEIA" userId="f8f425af-1f78-4a99-84d5-2ef864a53df4" providerId="ADAL" clId="{8A173FE9-5186-454F-8D0E-3223F5F1A4DB}" dt="2023-07-28T17:53:18.697" v="87" actId="164"/>
          <ac:spMkLst>
            <pc:docMk/>
            <pc:sldMk cId="3461294798" sldId="2147472806"/>
            <ac:spMk id="121" creationId="{A69DAFC9-2A30-E691-EC7E-995A661C2694}"/>
          </ac:spMkLst>
        </pc:spChg>
        <pc:spChg chg="mod topLvl">
          <ac:chgData name="ERICK ALVES GOUVEIA" userId="f8f425af-1f78-4a99-84d5-2ef864a53df4" providerId="ADAL" clId="{8A173FE9-5186-454F-8D0E-3223F5F1A4DB}" dt="2023-07-28T17:53:18.697" v="87" actId="164"/>
          <ac:spMkLst>
            <pc:docMk/>
            <pc:sldMk cId="3461294798" sldId="2147472806"/>
            <ac:spMk id="123" creationId="{21BAF5B7-842D-2284-BD90-D864C8869610}"/>
          </ac:spMkLst>
        </pc:spChg>
        <pc:spChg chg="mod">
          <ac:chgData name="ERICK ALVES GOUVEIA" userId="f8f425af-1f78-4a99-84d5-2ef864a53df4" providerId="ADAL" clId="{8A173FE9-5186-454F-8D0E-3223F5F1A4DB}" dt="2023-07-28T17:50:32.935" v="51" actId="208"/>
          <ac:spMkLst>
            <pc:docMk/>
            <pc:sldMk cId="3461294798" sldId="2147472806"/>
            <ac:spMk id="128" creationId="{59F87E38-76A0-B812-B7CE-8101CCA31309}"/>
          </ac:spMkLst>
        </pc:spChg>
        <pc:spChg chg="mod">
          <ac:chgData name="ERICK ALVES GOUVEIA" userId="f8f425af-1f78-4a99-84d5-2ef864a53df4" providerId="ADAL" clId="{8A173FE9-5186-454F-8D0E-3223F5F1A4DB}" dt="2023-07-28T17:50:32.935" v="51" actId="208"/>
          <ac:spMkLst>
            <pc:docMk/>
            <pc:sldMk cId="3461294798" sldId="2147472806"/>
            <ac:spMk id="130" creationId="{16257BA0-9D83-156C-9AD9-1C6EF960E6C7}"/>
          </ac:spMkLst>
        </pc:spChg>
        <pc:spChg chg="mod">
          <ac:chgData name="ERICK ALVES GOUVEIA" userId="f8f425af-1f78-4a99-84d5-2ef864a53df4" providerId="ADAL" clId="{8A173FE9-5186-454F-8D0E-3223F5F1A4DB}" dt="2023-07-28T17:50:32.935" v="51" actId="208"/>
          <ac:spMkLst>
            <pc:docMk/>
            <pc:sldMk cId="3461294798" sldId="2147472806"/>
            <ac:spMk id="132" creationId="{E0CBD951-957B-A4E2-4C09-ABC340DC1BD8}"/>
          </ac:spMkLst>
        </pc:spChg>
        <pc:spChg chg="mod">
          <ac:chgData name="ERICK ALVES GOUVEIA" userId="f8f425af-1f78-4a99-84d5-2ef864a53df4" providerId="ADAL" clId="{8A173FE9-5186-454F-8D0E-3223F5F1A4DB}" dt="2023-07-28T17:50:32.935" v="51" actId="208"/>
          <ac:spMkLst>
            <pc:docMk/>
            <pc:sldMk cId="3461294798" sldId="2147472806"/>
            <ac:spMk id="134" creationId="{A769C6F3-AB48-CC27-910E-E7182925EADC}"/>
          </ac:spMkLst>
        </pc:spChg>
        <pc:spChg chg="add mod">
          <ac:chgData name="ERICK ALVES GOUVEIA" userId="f8f425af-1f78-4a99-84d5-2ef864a53df4" providerId="ADAL" clId="{8A173FE9-5186-454F-8D0E-3223F5F1A4DB}" dt="2023-07-28T17:53:42.408" v="90" actId="1076"/>
          <ac:spMkLst>
            <pc:docMk/>
            <pc:sldMk cId="3461294798" sldId="2147472806"/>
            <ac:spMk id="136" creationId="{2BAE8B81-8AEF-F876-571C-33FA706CC37D}"/>
          </ac:spMkLst>
        </pc:spChg>
        <pc:spChg chg="mod">
          <ac:chgData name="ERICK ALVES GOUVEIA" userId="f8f425af-1f78-4a99-84d5-2ef864a53df4" providerId="ADAL" clId="{8A173FE9-5186-454F-8D0E-3223F5F1A4DB}" dt="2023-07-28T17:49:58.871" v="46"/>
          <ac:spMkLst>
            <pc:docMk/>
            <pc:sldMk cId="3461294798" sldId="2147472806"/>
            <ac:spMk id="138" creationId="{244C9D81-5556-6FCA-3F0A-C28C13733307}"/>
          </ac:spMkLst>
        </pc:spChg>
        <pc:spChg chg="mod topLvl">
          <ac:chgData name="ERICK ALVES GOUVEIA" userId="f8f425af-1f78-4a99-84d5-2ef864a53df4" providerId="ADAL" clId="{8A173FE9-5186-454F-8D0E-3223F5F1A4DB}" dt="2023-07-28T17:53:18.697" v="87" actId="164"/>
          <ac:spMkLst>
            <pc:docMk/>
            <pc:sldMk cId="3461294798" sldId="2147472806"/>
            <ac:spMk id="144" creationId="{6D16527E-0846-EFD7-3AB4-E6FC0D83B6FD}"/>
          </ac:spMkLst>
        </pc:spChg>
        <pc:spChg chg="mod topLvl">
          <ac:chgData name="ERICK ALVES GOUVEIA" userId="f8f425af-1f78-4a99-84d5-2ef864a53df4" providerId="ADAL" clId="{8A173FE9-5186-454F-8D0E-3223F5F1A4DB}" dt="2023-07-28T17:53:18.697" v="87" actId="164"/>
          <ac:spMkLst>
            <pc:docMk/>
            <pc:sldMk cId="3461294798" sldId="2147472806"/>
            <ac:spMk id="146" creationId="{FF0C3175-13C4-992F-A1B6-D8319A05F7C1}"/>
          </ac:spMkLst>
        </pc:spChg>
        <pc:spChg chg="mod topLvl">
          <ac:chgData name="ERICK ALVES GOUVEIA" userId="f8f425af-1f78-4a99-84d5-2ef864a53df4" providerId="ADAL" clId="{8A173FE9-5186-454F-8D0E-3223F5F1A4DB}" dt="2023-07-28T17:53:18.697" v="87" actId="164"/>
          <ac:spMkLst>
            <pc:docMk/>
            <pc:sldMk cId="3461294798" sldId="2147472806"/>
            <ac:spMk id="147" creationId="{FFAD4EB4-719E-CC7B-1048-88905C3472C5}"/>
          </ac:spMkLst>
        </pc:spChg>
        <pc:spChg chg="mod">
          <ac:chgData name="ERICK ALVES GOUVEIA" userId="f8f425af-1f78-4a99-84d5-2ef864a53df4" providerId="ADAL" clId="{8A173FE9-5186-454F-8D0E-3223F5F1A4DB}" dt="2023-07-28T17:51:19.926" v="65" actId="208"/>
          <ac:spMkLst>
            <pc:docMk/>
            <pc:sldMk cId="3461294798" sldId="2147472806"/>
            <ac:spMk id="152" creationId="{41718C00-66D8-93C2-134C-90C3E31B2AA1}"/>
          </ac:spMkLst>
        </pc:spChg>
        <pc:spChg chg="mod">
          <ac:chgData name="ERICK ALVES GOUVEIA" userId="f8f425af-1f78-4a99-84d5-2ef864a53df4" providerId="ADAL" clId="{8A173FE9-5186-454F-8D0E-3223F5F1A4DB}" dt="2023-07-28T17:50:24.015" v="49" actId="165"/>
          <ac:spMkLst>
            <pc:docMk/>
            <pc:sldMk cId="3461294798" sldId="2147472806"/>
            <ac:spMk id="153" creationId="{47F1D12E-E5AC-90DB-C2CB-56AA2ECCB2A8}"/>
          </ac:spMkLst>
        </pc:spChg>
        <pc:spChg chg="mod">
          <ac:chgData name="ERICK ALVES GOUVEIA" userId="f8f425af-1f78-4a99-84d5-2ef864a53df4" providerId="ADAL" clId="{8A173FE9-5186-454F-8D0E-3223F5F1A4DB}" dt="2023-07-28T17:51:17.448" v="64" actId="208"/>
          <ac:spMkLst>
            <pc:docMk/>
            <pc:sldMk cId="3461294798" sldId="2147472806"/>
            <ac:spMk id="154" creationId="{ED2DE562-29B4-99BE-C87B-E0CBFC75BE5E}"/>
          </ac:spMkLst>
        </pc:spChg>
        <pc:spChg chg="mod">
          <ac:chgData name="ERICK ALVES GOUVEIA" userId="f8f425af-1f78-4a99-84d5-2ef864a53df4" providerId="ADAL" clId="{8A173FE9-5186-454F-8D0E-3223F5F1A4DB}" dt="2023-07-28T17:50:24.015" v="49" actId="165"/>
          <ac:spMkLst>
            <pc:docMk/>
            <pc:sldMk cId="3461294798" sldId="2147472806"/>
            <ac:spMk id="156" creationId="{0DD644B4-BC9D-784C-85D1-0805A4E0D243}"/>
          </ac:spMkLst>
        </pc:spChg>
        <pc:spChg chg="mod topLvl">
          <ac:chgData name="ERICK ALVES GOUVEIA" userId="f8f425af-1f78-4a99-84d5-2ef864a53df4" providerId="ADAL" clId="{8A173FE9-5186-454F-8D0E-3223F5F1A4DB}" dt="2023-07-28T17:53:18.697" v="87" actId="164"/>
          <ac:spMkLst>
            <pc:docMk/>
            <pc:sldMk cId="3461294798" sldId="2147472806"/>
            <ac:spMk id="160" creationId="{6A1CC04B-4B10-04AF-1388-67D8CC095C46}"/>
          </ac:spMkLst>
        </pc:spChg>
        <pc:spChg chg="mod topLvl">
          <ac:chgData name="ERICK ALVES GOUVEIA" userId="f8f425af-1f78-4a99-84d5-2ef864a53df4" providerId="ADAL" clId="{8A173FE9-5186-454F-8D0E-3223F5F1A4DB}" dt="2023-07-28T17:53:18.697" v="87" actId="164"/>
          <ac:spMkLst>
            <pc:docMk/>
            <pc:sldMk cId="3461294798" sldId="2147472806"/>
            <ac:spMk id="161" creationId="{3FC2259D-E953-4907-EC48-EFC42FA0A205}"/>
          </ac:spMkLst>
        </pc:spChg>
        <pc:grpChg chg="del mod">
          <ac:chgData name="ERICK ALVES GOUVEIA" userId="f8f425af-1f78-4a99-84d5-2ef864a53df4" providerId="ADAL" clId="{8A173FE9-5186-454F-8D0E-3223F5F1A4DB}" dt="2023-07-28T17:50:24.015" v="49" actId="165"/>
          <ac:grpSpMkLst>
            <pc:docMk/>
            <pc:sldMk cId="3461294798" sldId="2147472806"/>
            <ac:grpSpMk id="3" creationId="{6E1AFF93-ED9D-9594-DB73-650AA6CAEB29}"/>
          </ac:grpSpMkLst>
        </pc:grpChg>
        <pc:grpChg chg="mod topLvl">
          <ac:chgData name="ERICK ALVES GOUVEIA" userId="f8f425af-1f78-4a99-84d5-2ef864a53df4" providerId="ADAL" clId="{8A173FE9-5186-454F-8D0E-3223F5F1A4DB}" dt="2023-07-28T17:53:18.697" v="87" actId="164"/>
          <ac:grpSpMkLst>
            <pc:docMk/>
            <pc:sldMk cId="3461294798" sldId="2147472806"/>
            <ac:grpSpMk id="5" creationId="{D624384E-BACD-7ECB-8A20-9E56500E75E4}"/>
          </ac:grpSpMkLst>
        </pc:grpChg>
        <pc:grpChg chg="del">
          <ac:chgData name="ERICK ALVES GOUVEIA" userId="f8f425af-1f78-4a99-84d5-2ef864a53df4" providerId="ADAL" clId="{8A173FE9-5186-454F-8D0E-3223F5F1A4DB}" dt="2023-07-28T17:47:22.716" v="10" actId="478"/>
          <ac:grpSpMkLst>
            <pc:docMk/>
            <pc:sldMk cId="3461294798" sldId="2147472806"/>
            <ac:grpSpMk id="9" creationId="{1C4ECA43-9E69-94D2-9F5F-651C2B8E9DDD}"/>
          </ac:grpSpMkLst>
        </pc:grpChg>
        <pc:grpChg chg="del mod">
          <ac:chgData name="ERICK ALVES GOUVEIA" userId="f8f425af-1f78-4a99-84d5-2ef864a53df4" providerId="ADAL" clId="{8A173FE9-5186-454F-8D0E-3223F5F1A4DB}" dt="2023-07-28T17:50:24.015" v="49" actId="165"/>
          <ac:grpSpMkLst>
            <pc:docMk/>
            <pc:sldMk cId="3461294798" sldId="2147472806"/>
            <ac:grpSpMk id="13" creationId="{3E773747-DA17-C880-9DD5-4AD89AD661D3}"/>
          </ac:grpSpMkLst>
        </pc:grpChg>
        <pc:grpChg chg="mod topLvl">
          <ac:chgData name="ERICK ALVES GOUVEIA" userId="f8f425af-1f78-4a99-84d5-2ef864a53df4" providerId="ADAL" clId="{8A173FE9-5186-454F-8D0E-3223F5F1A4DB}" dt="2023-07-28T17:53:18.697" v="87" actId="164"/>
          <ac:grpSpMkLst>
            <pc:docMk/>
            <pc:sldMk cId="3461294798" sldId="2147472806"/>
            <ac:grpSpMk id="14" creationId="{8D6B5169-9B2F-2DE9-7853-2D54DE583E1A}"/>
          </ac:grpSpMkLst>
        </pc:grpChg>
        <pc:grpChg chg="mod">
          <ac:chgData name="ERICK ALVES GOUVEIA" userId="f8f425af-1f78-4a99-84d5-2ef864a53df4" providerId="ADAL" clId="{8A173FE9-5186-454F-8D0E-3223F5F1A4DB}" dt="2023-07-28T17:50:24.015" v="49" actId="165"/>
          <ac:grpSpMkLst>
            <pc:docMk/>
            <pc:sldMk cId="3461294798" sldId="2147472806"/>
            <ac:grpSpMk id="22" creationId="{C50BA3A8-D13A-9178-76F0-8010FB956A96}"/>
          </ac:grpSpMkLst>
        </pc:grpChg>
        <pc:grpChg chg="del mod">
          <ac:chgData name="ERICK ALVES GOUVEIA" userId="f8f425af-1f78-4a99-84d5-2ef864a53df4" providerId="ADAL" clId="{8A173FE9-5186-454F-8D0E-3223F5F1A4DB}" dt="2023-07-28T17:50:24.015" v="49" actId="165"/>
          <ac:grpSpMkLst>
            <pc:docMk/>
            <pc:sldMk cId="3461294798" sldId="2147472806"/>
            <ac:grpSpMk id="30" creationId="{4FBB7F4F-95E9-7667-3DBF-5126A57BA034}"/>
          </ac:grpSpMkLst>
        </pc:grpChg>
        <pc:grpChg chg="mod topLvl">
          <ac:chgData name="ERICK ALVES GOUVEIA" userId="f8f425af-1f78-4a99-84d5-2ef864a53df4" providerId="ADAL" clId="{8A173FE9-5186-454F-8D0E-3223F5F1A4DB}" dt="2023-07-28T17:53:18.697" v="87" actId="164"/>
          <ac:grpSpMkLst>
            <pc:docMk/>
            <pc:sldMk cId="3461294798" sldId="2147472806"/>
            <ac:grpSpMk id="32" creationId="{0716EC0D-15AB-0344-64A1-BEE69FA42C1A}"/>
          </ac:grpSpMkLst>
        </pc:grpChg>
        <pc:grpChg chg="del mod">
          <ac:chgData name="ERICK ALVES GOUVEIA" userId="f8f425af-1f78-4a99-84d5-2ef864a53df4" providerId="ADAL" clId="{8A173FE9-5186-454F-8D0E-3223F5F1A4DB}" dt="2023-07-28T17:50:24.015" v="49" actId="165"/>
          <ac:grpSpMkLst>
            <pc:docMk/>
            <pc:sldMk cId="3461294798" sldId="2147472806"/>
            <ac:grpSpMk id="39" creationId="{F70F30BE-B669-110B-EE43-79BD354FF01B}"/>
          </ac:grpSpMkLst>
        </pc:grpChg>
        <pc:grpChg chg="mod topLvl">
          <ac:chgData name="ERICK ALVES GOUVEIA" userId="f8f425af-1f78-4a99-84d5-2ef864a53df4" providerId="ADAL" clId="{8A173FE9-5186-454F-8D0E-3223F5F1A4DB}" dt="2023-07-28T17:53:18.697" v="87" actId="164"/>
          <ac:grpSpMkLst>
            <pc:docMk/>
            <pc:sldMk cId="3461294798" sldId="2147472806"/>
            <ac:grpSpMk id="41" creationId="{95202445-5E15-8F55-BB52-6DD068380CCD}"/>
          </ac:grpSpMkLst>
        </pc:grpChg>
        <pc:grpChg chg="mod topLvl">
          <ac:chgData name="ERICK ALVES GOUVEIA" userId="f8f425af-1f78-4a99-84d5-2ef864a53df4" providerId="ADAL" clId="{8A173FE9-5186-454F-8D0E-3223F5F1A4DB}" dt="2023-07-28T17:53:18.697" v="87" actId="164"/>
          <ac:grpSpMkLst>
            <pc:docMk/>
            <pc:sldMk cId="3461294798" sldId="2147472806"/>
            <ac:grpSpMk id="42" creationId="{072B27A9-28EC-8458-A276-4E30490D461B}"/>
          </ac:grpSpMkLst>
        </pc:grpChg>
        <pc:grpChg chg="del mod">
          <ac:chgData name="ERICK ALVES GOUVEIA" userId="f8f425af-1f78-4a99-84d5-2ef864a53df4" providerId="ADAL" clId="{8A173FE9-5186-454F-8D0E-3223F5F1A4DB}" dt="2023-07-28T17:50:24.015" v="49" actId="165"/>
          <ac:grpSpMkLst>
            <pc:docMk/>
            <pc:sldMk cId="3461294798" sldId="2147472806"/>
            <ac:grpSpMk id="54" creationId="{3793D62E-4CAB-B6DF-A6B7-0371E0C892A6}"/>
          </ac:grpSpMkLst>
        </pc:grpChg>
        <pc:grpChg chg="mod topLvl">
          <ac:chgData name="ERICK ALVES GOUVEIA" userId="f8f425af-1f78-4a99-84d5-2ef864a53df4" providerId="ADAL" clId="{8A173FE9-5186-454F-8D0E-3223F5F1A4DB}" dt="2023-07-28T17:53:18.697" v="87" actId="164"/>
          <ac:grpSpMkLst>
            <pc:docMk/>
            <pc:sldMk cId="3461294798" sldId="2147472806"/>
            <ac:grpSpMk id="55" creationId="{2415AFA7-380E-C3CF-54BA-8013F96769AB}"/>
          </ac:grpSpMkLst>
        </pc:grpChg>
        <pc:grpChg chg="mod topLvl">
          <ac:chgData name="ERICK ALVES GOUVEIA" userId="f8f425af-1f78-4a99-84d5-2ef864a53df4" providerId="ADAL" clId="{8A173FE9-5186-454F-8D0E-3223F5F1A4DB}" dt="2023-07-28T17:53:18.697" v="87" actId="164"/>
          <ac:grpSpMkLst>
            <pc:docMk/>
            <pc:sldMk cId="3461294798" sldId="2147472806"/>
            <ac:grpSpMk id="58" creationId="{7718EB5F-AE3A-419A-904C-D7B3AAE19F5B}"/>
          </ac:grpSpMkLst>
        </pc:grpChg>
        <pc:grpChg chg="mod">
          <ac:chgData name="ERICK ALVES GOUVEIA" userId="f8f425af-1f78-4a99-84d5-2ef864a53df4" providerId="ADAL" clId="{8A173FE9-5186-454F-8D0E-3223F5F1A4DB}" dt="2023-07-28T17:50:24.015" v="49" actId="165"/>
          <ac:grpSpMkLst>
            <pc:docMk/>
            <pc:sldMk cId="3461294798" sldId="2147472806"/>
            <ac:grpSpMk id="60" creationId="{7BBC1EC8-09E7-B5D9-A04E-2C80E22C5008}"/>
          </ac:grpSpMkLst>
        </pc:grpChg>
        <pc:grpChg chg="del mod">
          <ac:chgData name="ERICK ALVES GOUVEIA" userId="f8f425af-1f78-4a99-84d5-2ef864a53df4" providerId="ADAL" clId="{8A173FE9-5186-454F-8D0E-3223F5F1A4DB}" dt="2023-07-28T17:50:24.015" v="49" actId="165"/>
          <ac:grpSpMkLst>
            <pc:docMk/>
            <pc:sldMk cId="3461294798" sldId="2147472806"/>
            <ac:grpSpMk id="72" creationId="{B3C306F5-9DA9-753A-12FB-77686761A14E}"/>
          </ac:grpSpMkLst>
        </pc:grpChg>
        <pc:grpChg chg="mod topLvl">
          <ac:chgData name="ERICK ALVES GOUVEIA" userId="f8f425af-1f78-4a99-84d5-2ef864a53df4" providerId="ADAL" clId="{8A173FE9-5186-454F-8D0E-3223F5F1A4DB}" dt="2023-07-28T17:53:18.697" v="87" actId="164"/>
          <ac:grpSpMkLst>
            <pc:docMk/>
            <pc:sldMk cId="3461294798" sldId="2147472806"/>
            <ac:grpSpMk id="73" creationId="{2921D7CE-8D0E-B0C6-C79E-790FDA9BE48B}"/>
          </ac:grpSpMkLst>
        </pc:grpChg>
        <pc:grpChg chg="del mod">
          <ac:chgData name="ERICK ALVES GOUVEIA" userId="f8f425af-1f78-4a99-84d5-2ef864a53df4" providerId="ADAL" clId="{8A173FE9-5186-454F-8D0E-3223F5F1A4DB}" dt="2023-07-28T17:50:24.015" v="49" actId="165"/>
          <ac:grpSpMkLst>
            <pc:docMk/>
            <pc:sldMk cId="3461294798" sldId="2147472806"/>
            <ac:grpSpMk id="78" creationId="{8855165B-9450-7FF3-286E-1B53839F4C52}"/>
          </ac:grpSpMkLst>
        </pc:grpChg>
        <pc:grpChg chg="mod topLvl">
          <ac:chgData name="ERICK ALVES GOUVEIA" userId="f8f425af-1f78-4a99-84d5-2ef864a53df4" providerId="ADAL" clId="{8A173FE9-5186-454F-8D0E-3223F5F1A4DB}" dt="2023-07-28T17:53:18.697" v="87" actId="164"/>
          <ac:grpSpMkLst>
            <pc:docMk/>
            <pc:sldMk cId="3461294798" sldId="2147472806"/>
            <ac:grpSpMk id="81" creationId="{9A242D39-7AD6-85DD-D343-3071318995CA}"/>
          </ac:grpSpMkLst>
        </pc:grpChg>
        <pc:grpChg chg="mod topLvl">
          <ac:chgData name="ERICK ALVES GOUVEIA" userId="f8f425af-1f78-4a99-84d5-2ef864a53df4" providerId="ADAL" clId="{8A173FE9-5186-454F-8D0E-3223F5F1A4DB}" dt="2023-07-28T17:53:18.697" v="87" actId="164"/>
          <ac:grpSpMkLst>
            <pc:docMk/>
            <pc:sldMk cId="3461294798" sldId="2147472806"/>
            <ac:grpSpMk id="82" creationId="{C44D534E-77C4-FCAF-C65E-90910E0B770C}"/>
          </ac:grpSpMkLst>
        </pc:grpChg>
        <pc:grpChg chg="mod topLvl">
          <ac:chgData name="ERICK ALVES GOUVEIA" userId="f8f425af-1f78-4a99-84d5-2ef864a53df4" providerId="ADAL" clId="{8A173FE9-5186-454F-8D0E-3223F5F1A4DB}" dt="2023-07-28T17:53:18.697" v="87" actId="164"/>
          <ac:grpSpMkLst>
            <pc:docMk/>
            <pc:sldMk cId="3461294798" sldId="2147472806"/>
            <ac:grpSpMk id="83" creationId="{EB83BA27-FFF4-B359-BDD7-718F6D93D408}"/>
          </ac:grpSpMkLst>
        </pc:grpChg>
        <pc:grpChg chg="mod">
          <ac:chgData name="ERICK ALVES GOUVEIA" userId="f8f425af-1f78-4a99-84d5-2ef864a53df4" providerId="ADAL" clId="{8A173FE9-5186-454F-8D0E-3223F5F1A4DB}" dt="2023-07-28T17:50:24.015" v="49" actId="165"/>
          <ac:grpSpMkLst>
            <pc:docMk/>
            <pc:sldMk cId="3461294798" sldId="2147472806"/>
            <ac:grpSpMk id="88" creationId="{321ED904-EC41-F3B8-1364-EBC334543F3F}"/>
          </ac:grpSpMkLst>
        </pc:grpChg>
        <pc:grpChg chg="del mod">
          <ac:chgData name="ERICK ALVES GOUVEIA" userId="f8f425af-1f78-4a99-84d5-2ef864a53df4" providerId="ADAL" clId="{8A173FE9-5186-454F-8D0E-3223F5F1A4DB}" dt="2023-07-28T17:50:24.015" v="49" actId="165"/>
          <ac:grpSpMkLst>
            <pc:docMk/>
            <pc:sldMk cId="3461294798" sldId="2147472806"/>
            <ac:grpSpMk id="107" creationId="{2D195F09-A647-1FBB-369F-2BC282F5492C}"/>
          </ac:grpSpMkLst>
        </pc:grpChg>
        <pc:grpChg chg="del mod">
          <ac:chgData name="ERICK ALVES GOUVEIA" userId="f8f425af-1f78-4a99-84d5-2ef864a53df4" providerId="ADAL" clId="{8A173FE9-5186-454F-8D0E-3223F5F1A4DB}" dt="2023-07-28T17:50:24.015" v="49" actId="165"/>
          <ac:grpSpMkLst>
            <pc:docMk/>
            <pc:sldMk cId="3461294798" sldId="2147472806"/>
            <ac:grpSpMk id="115" creationId="{98590EC6-204B-5E62-F1CC-DA7A9172D988}"/>
          </ac:grpSpMkLst>
        </pc:grpChg>
        <pc:grpChg chg="del mod">
          <ac:chgData name="ERICK ALVES GOUVEIA" userId="f8f425af-1f78-4a99-84d5-2ef864a53df4" providerId="ADAL" clId="{8A173FE9-5186-454F-8D0E-3223F5F1A4DB}" dt="2023-07-28T17:50:24.015" v="49" actId="165"/>
          <ac:grpSpMkLst>
            <pc:docMk/>
            <pc:sldMk cId="3461294798" sldId="2147472806"/>
            <ac:grpSpMk id="118" creationId="{FCEBC778-FF59-EEDE-60A1-37F597C5278A}"/>
          </ac:grpSpMkLst>
        </pc:grpChg>
        <pc:grpChg chg="del mod topLvl">
          <ac:chgData name="ERICK ALVES GOUVEIA" userId="f8f425af-1f78-4a99-84d5-2ef864a53df4" providerId="ADAL" clId="{8A173FE9-5186-454F-8D0E-3223F5F1A4DB}" dt="2023-07-28T17:50:29.950" v="50" actId="165"/>
          <ac:grpSpMkLst>
            <pc:docMk/>
            <pc:sldMk cId="3461294798" sldId="2147472806"/>
            <ac:grpSpMk id="119" creationId="{74507A8B-034A-8FAE-7407-3D3544A630AF}"/>
          </ac:grpSpMkLst>
        </pc:grpChg>
        <pc:grpChg chg="mod topLvl">
          <ac:chgData name="ERICK ALVES GOUVEIA" userId="f8f425af-1f78-4a99-84d5-2ef864a53df4" providerId="ADAL" clId="{8A173FE9-5186-454F-8D0E-3223F5F1A4DB}" dt="2023-07-28T17:53:18.697" v="87" actId="164"/>
          <ac:grpSpMkLst>
            <pc:docMk/>
            <pc:sldMk cId="3461294798" sldId="2147472806"/>
            <ac:grpSpMk id="122" creationId="{C20EE78F-936C-FD0B-F801-7A36F3FDD767}"/>
          </ac:grpSpMkLst>
        </pc:grpChg>
        <pc:grpChg chg="mod">
          <ac:chgData name="ERICK ALVES GOUVEIA" userId="f8f425af-1f78-4a99-84d5-2ef864a53df4" providerId="ADAL" clId="{8A173FE9-5186-454F-8D0E-3223F5F1A4DB}" dt="2023-07-28T17:50:29.950" v="50" actId="165"/>
          <ac:grpSpMkLst>
            <pc:docMk/>
            <pc:sldMk cId="3461294798" sldId="2147472806"/>
            <ac:grpSpMk id="126" creationId="{8D1A7561-6491-A31E-9EB2-ED3A3DD1E4E1}"/>
          </ac:grpSpMkLst>
        </pc:grpChg>
        <pc:grpChg chg="mod">
          <ac:chgData name="ERICK ALVES GOUVEIA" userId="f8f425af-1f78-4a99-84d5-2ef864a53df4" providerId="ADAL" clId="{8A173FE9-5186-454F-8D0E-3223F5F1A4DB}" dt="2023-07-28T17:50:29.950" v="50" actId="165"/>
          <ac:grpSpMkLst>
            <pc:docMk/>
            <pc:sldMk cId="3461294798" sldId="2147472806"/>
            <ac:grpSpMk id="127" creationId="{5D228DF7-2800-8D28-76AA-CFA9D1921E92}"/>
          </ac:grpSpMkLst>
        </pc:grpChg>
        <pc:grpChg chg="add mod">
          <ac:chgData name="ERICK ALVES GOUVEIA" userId="f8f425af-1f78-4a99-84d5-2ef864a53df4" providerId="ADAL" clId="{8A173FE9-5186-454F-8D0E-3223F5F1A4DB}" dt="2023-07-28T17:49:58.871" v="46"/>
          <ac:grpSpMkLst>
            <pc:docMk/>
            <pc:sldMk cId="3461294798" sldId="2147472806"/>
            <ac:grpSpMk id="137" creationId="{1322402A-34C3-03EA-91FC-C0A4B09405BC}"/>
          </ac:grpSpMkLst>
        </pc:grpChg>
        <pc:grpChg chg="mod">
          <ac:chgData name="ERICK ALVES GOUVEIA" userId="f8f425af-1f78-4a99-84d5-2ef864a53df4" providerId="ADAL" clId="{8A173FE9-5186-454F-8D0E-3223F5F1A4DB}" dt="2023-07-28T17:49:58.871" v="46"/>
          <ac:grpSpMkLst>
            <pc:docMk/>
            <pc:sldMk cId="3461294798" sldId="2147472806"/>
            <ac:grpSpMk id="139" creationId="{2FEB9DBF-92DE-3AAD-FC6A-B5F8EE696D16}"/>
          </ac:grpSpMkLst>
        </pc:grpChg>
        <pc:grpChg chg="del mod">
          <ac:chgData name="ERICK ALVES GOUVEIA" userId="f8f425af-1f78-4a99-84d5-2ef864a53df4" providerId="ADAL" clId="{8A173FE9-5186-454F-8D0E-3223F5F1A4DB}" dt="2023-07-28T17:50:24.015" v="49" actId="165"/>
          <ac:grpSpMkLst>
            <pc:docMk/>
            <pc:sldMk cId="3461294798" sldId="2147472806"/>
            <ac:grpSpMk id="142" creationId="{5287EBC3-3C62-9D4E-498B-0E429A505533}"/>
          </ac:grpSpMkLst>
        </pc:grpChg>
        <pc:grpChg chg="del mod">
          <ac:chgData name="ERICK ALVES GOUVEIA" userId="f8f425af-1f78-4a99-84d5-2ef864a53df4" providerId="ADAL" clId="{8A173FE9-5186-454F-8D0E-3223F5F1A4DB}" dt="2023-07-28T17:50:24.015" v="49" actId="165"/>
          <ac:grpSpMkLst>
            <pc:docMk/>
            <pc:sldMk cId="3461294798" sldId="2147472806"/>
            <ac:grpSpMk id="148" creationId="{7C9BCC66-70D1-23B8-01C3-D374287F21A7}"/>
          </ac:grpSpMkLst>
        </pc:grpChg>
        <pc:grpChg chg="mod topLvl">
          <ac:chgData name="ERICK ALVES GOUVEIA" userId="f8f425af-1f78-4a99-84d5-2ef864a53df4" providerId="ADAL" clId="{8A173FE9-5186-454F-8D0E-3223F5F1A4DB}" dt="2023-07-28T17:53:18.697" v="87" actId="164"/>
          <ac:grpSpMkLst>
            <pc:docMk/>
            <pc:sldMk cId="3461294798" sldId="2147472806"/>
            <ac:grpSpMk id="149" creationId="{604AB440-DE74-386D-A251-4CD7E23190EB}"/>
          </ac:grpSpMkLst>
        </pc:grpChg>
        <pc:grpChg chg="mod topLvl">
          <ac:chgData name="ERICK ALVES GOUVEIA" userId="f8f425af-1f78-4a99-84d5-2ef864a53df4" providerId="ADAL" clId="{8A173FE9-5186-454F-8D0E-3223F5F1A4DB}" dt="2023-07-28T17:53:18.697" v="87" actId="164"/>
          <ac:grpSpMkLst>
            <pc:docMk/>
            <pc:sldMk cId="3461294798" sldId="2147472806"/>
            <ac:grpSpMk id="150" creationId="{1C6E6AF3-8891-1BDF-DDC5-29F2C5743D0A}"/>
          </ac:grpSpMkLst>
        </pc:grpChg>
        <pc:grpChg chg="mod">
          <ac:chgData name="ERICK ALVES GOUVEIA" userId="f8f425af-1f78-4a99-84d5-2ef864a53df4" providerId="ADAL" clId="{8A173FE9-5186-454F-8D0E-3223F5F1A4DB}" dt="2023-07-28T17:50:24.015" v="49" actId="165"/>
          <ac:grpSpMkLst>
            <pc:docMk/>
            <pc:sldMk cId="3461294798" sldId="2147472806"/>
            <ac:grpSpMk id="151" creationId="{3BCF8AEE-C076-C0E6-6B02-54F7B372A177}"/>
          </ac:grpSpMkLst>
        </pc:grpChg>
        <pc:grpChg chg="add mod">
          <ac:chgData name="ERICK ALVES GOUVEIA" userId="f8f425af-1f78-4a99-84d5-2ef864a53df4" providerId="ADAL" clId="{8A173FE9-5186-454F-8D0E-3223F5F1A4DB}" dt="2023-07-28T17:53:34.048" v="89" actId="1076"/>
          <ac:grpSpMkLst>
            <pc:docMk/>
            <pc:sldMk cId="3461294798" sldId="2147472806"/>
            <ac:grpSpMk id="158" creationId="{966D7E4C-E49B-D539-4834-D43B328663AE}"/>
          </ac:grpSpMkLst>
        </pc:grpChg>
        <pc:grpChg chg="del mod">
          <ac:chgData name="ERICK ALVES GOUVEIA" userId="f8f425af-1f78-4a99-84d5-2ef864a53df4" providerId="ADAL" clId="{8A173FE9-5186-454F-8D0E-3223F5F1A4DB}" dt="2023-07-28T17:50:24.015" v="49" actId="165"/>
          <ac:grpSpMkLst>
            <pc:docMk/>
            <pc:sldMk cId="3461294798" sldId="2147472806"/>
            <ac:grpSpMk id="159" creationId="{6DD15861-6242-DEAD-9C16-D87B289EEB0A}"/>
          </ac:grpSpMkLst>
        </pc:grpChg>
        <pc:picChg chg="mod topLvl">
          <ac:chgData name="ERICK ALVES GOUVEIA" userId="f8f425af-1f78-4a99-84d5-2ef864a53df4" providerId="ADAL" clId="{8A173FE9-5186-454F-8D0E-3223F5F1A4DB}" dt="2023-07-28T17:53:18.697" v="87" actId="164"/>
          <ac:picMkLst>
            <pc:docMk/>
            <pc:sldMk cId="3461294798" sldId="2147472806"/>
            <ac:picMk id="110" creationId="{597A1B7E-D0C0-014C-B8AC-B65E3481BB8F}"/>
          </ac:picMkLst>
        </pc:picChg>
        <pc:picChg chg="mod topLvl">
          <ac:chgData name="ERICK ALVES GOUVEIA" userId="f8f425af-1f78-4a99-84d5-2ef864a53df4" providerId="ADAL" clId="{8A173FE9-5186-454F-8D0E-3223F5F1A4DB}" dt="2023-07-28T17:53:18.697" v="87" actId="164"/>
          <ac:picMkLst>
            <pc:docMk/>
            <pc:sldMk cId="3461294798" sldId="2147472806"/>
            <ac:picMk id="111" creationId="{F8A667AE-9CC2-08D6-D2FB-1FCBAA3D916F}"/>
          </ac:picMkLst>
        </pc:picChg>
        <pc:picChg chg="mod topLvl">
          <ac:chgData name="ERICK ALVES GOUVEIA" userId="f8f425af-1f78-4a99-84d5-2ef864a53df4" providerId="ADAL" clId="{8A173FE9-5186-454F-8D0E-3223F5F1A4DB}" dt="2023-07-28T17:53:18.697" v="87" actId="164"/>
          <ac:picMkLst>
            <pc:docMk/>
            <pc:sldMk cId="3461294798" sldId="2147472806"/>
            <ac:picMk id="114" creationId="{0EB6273F-9BBC-8D9A-397D-1BC114C3FE1D}"/>
          </ac:picMkLst>
        </pc:picChg>
        <pc:picChg chg="mod topLvl">
          <ac:chgData name="ERICK ALVES GOUVEIA" userId="f8f425af-1f78-4a99-84d5-2ef864a53df4" providerId="ADAL" clId="{8A173FE9-5186-454F-8D0E-3223F5F1A4DB}" dt="2023-07-28T17:53:18.697" v="87" actId="164"/>
          <ac:picMkLst>
            <pc:docMk/>
            <pc:sldMk cId="3461294798" sldId="2147472806"/>
            <ac:picMk id="117" creationId="{BDCB4B84-6DDF-C4B5-7CA4-D1EDD8F5FAF6}"/>
          </ac:picMkLst>
        </pc:picChg>
        <pc:picChg chg="mod topLvl">
          <ac:chgData name="ERICK ALVES GOUVEIA" userId="f8f425af-1f78-4a99-84d5-2ef864a53df4" providerId="ADAL" clId="{8A173FE9-5186-454F-8D0E-3223F5F1A4DB}" dt="2023-07-28T17:53:18.697" v="87" actId="164"/>
          <ac:picMkLst>
            <pc:docMk/>
            <pc:sldMk cId="3461294798" sldId="2147472806"/>
            <ac:picMk id="124" creationId="{B7974C47-24D4-B45D-0300-9D5633D6B159}"/>
          </ac:picMkLst>
        </pc:picChg>
        <pc:picChg chg="mod">
          <ac:chgData name="ERICK ALVES GOUVEIA" userId="f8f425af-1f78-4a99-84d5-2ef864a53df4" providerId="ADAL" clId="{8A173FE9-5186-454F-8D0E-3223F5F1A4DB}" dt="2023-07-28T17:50:50.044" v="54" actId="207"/>
          <ac:picMkLst>
            <pc:docMk/>
            <pc:sldMk cId="3461294798" sldId="2147472806"/>
            <ac:picMk id="125" creationId="{FF62C9AC-49C0-4BD7-EF5D-C99102C89CA7}"/>
          </ac:picMkLst>
        </pc:picChg>
        <pc:picChg chg="mod">
          <ac:chgData name="ERICK ALVES GOUVEIA" userId="f8f425af-1f78-4a99-84d5-2ef864a53df4" providerId="ADAL" clId="{8A173FE9-5186-454F-8D0E-3223F5F1A4DB}" dt="2023-07-28T17:50:50.044" v="54" actId="207"/>
          <ac:picMkLst>
            <pc:docMk/>
            <pc:sldMk cId="3461294798" sldId="2147472806"/>
            <ac:picMk id="129" creationId="{D2D93C15-A6C6-1516-FE83-E627A078286A}"/>
          </ac:picMkLst>
        </pc:picChg>
        <pc:picChg chg="mod">
          <ac:chgData name="ERICK ALVES GOUVEIA" userId="f8f425af-1f78-4a99-84d5-2ef864a53df4" providerId="ADAL" clId="{8A173FE9-5186-454F-8D0E-3223F5F1A4DB}" dt="2023-07-28T17:50:50.044" v="54" actId="207"/>
          <ac:picMkLst>
            <pc:docMk/>
            <pc:sldMk cId="3461294798" sldId="2147472806"/>
            <ac:picMk id="131" creationId="{4D18F308-3A2B-4B9F-1B67-062B25947EA5}"/>
          </ac:picMkLst>
        </pc:picChg>
        <pc:picChg chg="mod">
          <ac:chgData name="ERICK ALVES GOUVEIA" userId="f8f425af-1f78-4a99-84d5-2ef864a53df4" providerId="ADAL" clId="{8A173FE9-5186-454F-8D0E-3223F5F1A4DB}" dt="2023-07-28T17:50:50.044" v="54" actId="207"/>
          <ac:picMkLst>
            <pc:docMk/>
            <pc:sldMk cId="3461294798" sldId="2147472806"/>
            <ac:picMk id="133" creationId="{9D0226CF-3D3B-030C-2089-AD94AA962640}"/>
          </ac:picMkLst>
        </pc:picChg>
        <pc:picChg chg="mod">
          <ac:chgData name="ERICK ALVES GOUVEIA" userId="f8f425af-1f78-4a99-84d5-2ef864a53df4" providerId="ADAL" clId="{8A173FE9-5186-454F-8D0E-3223F5F1A4DB}" dt="2023-07-28T17:49:58.871" v="46"/>
          <ac:picMkLst>
            <pc:docMk/>
            <pc:sldMk cId="3461294798" sldId="2147472806"/>
            <ac:picMk id="140" creationId="{585B2308-C3F0-B1AA-484E-16180CD93D10}"/>
          </ac:picMkLst>
        </pc:picChg>
        <pc:picChg chg="mod">
          <ac:chgData name="ERICK ALVES GOUVEIA" userId="f8f425af-1f78-4a99-84d5-2ef864a53df4" providerId="ADAL" clId="{8A173FE9-5186-454F-8D0E-3223F5F1A4DB}" dt="2023-07-28T17:49:58.871" v="46"/>
          <ac:picMkLst>
            <pc:docMk/>
            <pc:sldMk cId="3461294798" sldId="2147472806"/>
            <ac:picMk id="141" creationId="{F455EAD4-75F7-D87A-F564-DDAC69FC046D}"/>
          </ac:picMkLst>
        </pc:picChg>
        <pc:cxnChg chg="mod topLvl">
          <ac:chgData name="ERICK ALVES GOUVEIA" userId="f8f425af-1f78-4a99-84d5-2ef864a53df4" providerId="ADAL" clId="{8A173FE9-5186-454F-8D0E-3223F5F1A4DB}" dt="2023-07-28T17:53:18.697" v="87" actId="164"/>
          <ac:cxnSpMkLst>
            <pc:docMk/>
            <pc:sldMk cId="3461294798" sldId="2147472806"/>
            <ac:cxnSpMk id="143" creationId="{130F0FFF-0529-C51C-4AE6-EA8A03AA725F}"/>
          </ac:cxnSpMkLst>
        </pc:cxnChg>
        <pc:cxnChg chg="mod topLvl">
          <ac:chgData name="ERICK ALVES GOUVEIA" userId="f8f425af-1f78-4a99-84d5-2ef864a53df4" providerId="ADAL" clId="{8A173FE9-5186-454F-8D0E-3223F5F1A4DB}" dt="2023-07-28T17:53:18.697" v="87" actId="164"/>
          <ac:cxnSpMkLst>
            <pc:docMk/>
            <pc:sldMk cId="3461294798" sldId="2147472806"/>
            <ac:cxnSpMk id="145" creationId="{EC8463D4-0BF5-D2F8-88D1-2230EC9B50FE}"/>
          </ac:cxnSpMkLst>
        </pc:cxnChg>
        <pc:cxnChg chg="mod">
          <ac:chgData name="ERICK ALVES GOUVEIA" userId="f8f425af-1f78-4a99-84d5-2ef864a53df4" providerId="ADAL" clId="{8A173FE9-5186-454F-8D0E-3223F5F1A4DB}" dt="2023-07-28T17:53:51.758" v="91" actId="208"/>
          <ac:cxnSpMkLst>
            <pc:docMk/>
            <pc:sldMk cId="3461294798" sldId="2147472806"/>
            <ac:cxnSpMk id="155" creationId="{AAD70516-BCD7-1B2B-4502-712A2980A2A5}"/>
          </ac:cxnSpMkLst>
        </pc:cxnChg>
        <pc:cxnChg chg="mod">
          <ac:chgData name="ERICK ALVES GOUVEIA" userId="f8f425af-1f78-4a99-84d5-2ef864a53df4" providerId="ADAL" clId="{8A173FE9-5186-454F-8D0E-3223F5F1A4DB}" dt="2023-07-28T17:49:58.871" v="46"/>
          <ac:cxnSpMkLst>
            <pc:docMk/>
            <pc:sldMk cId="3461294798" sldId="2147472806"/>
            <ac:cxnSpMk id="157" creationId="{44604630-074A-2CB8-337A-BC89714399B2}"/>
          </ac:cxnSpMkLst>
        </pc:cxnChg>
      </pc:sldChg>
      <pc:sldChg chg="modTransition">
        <pc:chgData name="ERICK ALVES GOUVEIA" userId="f8f425af-1f78-4a99-84d5-2ef864a53df4" providerId="ADAL" clId="{8A173FE9-5186-454F-8D0E-3223F5F1A4DB}" dt="2023-07-19T18:49:18.939" v="3"/>
        <pc:sldMkLst>
          <pc:docMk/>
          <pc:sldMk cId="1918043614" sldId="2147472976"/>
        </pc:sldMkLst>
      </pc:sldChg>
      <pc:sldChg chg="modTransition">
        <pc:chgData name="ERICK ALVES GOUVEIA" userId="f8f425af-1f78-4a99-84d5-2ef864a53df4" providerId="ADAL" clId="{8A173FE9-5186-454F-8D0E-3223F5F1A4DB}" dt="2023-07-19T18:49:18.939" v="3"/>
        <pc:sldMkLst>
          <pc:docMk/>
          <pc:sldMk cId="3723009923" sldId="2147472977"/>
        </pc:sldMkLst>
      </pc:sldChg>
      <pc:sldChg chg="modTransition">
        <pc:chgData name="ERICK ALVES GOUVEIA" userId="f8f425af-1f78-4a99-84d5-2ef864a53df4" providerId="ADAL" clId="{8A173FE9-5186-454F-8D0E-3223F5F1A4DB}" dt="2023-07-19T18:49:18.939" v="3"/>
        <pc:sldMkLst>
          <pc:docMk/>
          <pc:sldMk cId="3201667778" sldId="2147472978"/>
        </pc:sldMkLst>
      </pc:sldChg>
      <pc:sldChg chg="modTransition">
        <pc:chgData name="ERICK ALVES GOUVEIA" userId="f8f425af-1f78-4a99-84d5-2ef864a53df4" providerId="ADAL" clId="{8A173FE9-5186-454F-8D0E-3223F5F1A4DB}" dt="2023-07-19T18:49:18.939" v="3"/>
        <pc:sldMkLst>
          <pc:docMk/>
          <pc:sldMk cId="419566321" sldId="2147472983"/>
        </pc:sldMkLst>
      </pc:sldChg>
      <pc:sldChg chg="modTransition">
        <pc:chgData name="ERICK ALVES GOUVEIA" userId="f8f425af-1f78-4a99-84d5-2ef864a53df4" providerId="ADAL" clId="{8A173FE9-5186-454F-8D0E-3223F5F1A4DB}" dt="2023-07-19T18:49:18.939" v="3"/>
        <pc:sldMkLst>
          <pc:docMk/>
          <pc:sldMk cId="2847132585" sldId="2147472984"/>
        </pc:sldMkLst>
      </pc:sldChg>
      <pc:sldChg chg="add del modTransition">
        <pc:chgData name="ERICK ALVES GOUVEIA" userId="f8f425af-1f78-4a99-84d5-2ef864a53df4" providerId="ADAL" clId="{8A173FE9-5186-454F-8D0E-3223F5F1A4DB}" dt="2023-07-28T17:55:09.299" v="95" actId="2696"/>
        <pc:sldMkLst>
          <pc:docMk/>
          <pc:sldMk cId="4057601652" sldId="2147472985"/>
        </pc:sldMkLst>
      </pc:sldChg>
      <pc:sldMasterChg chg="addSldLayout delSldLayout">
        <pc:chgData name="ERICK ALVES GOUVEIA" userId="f8f425af-1f78-4a99-84d5-2ef864a53df4" providerId="ADAL" clId="{8A173FE9-5186-454F-8D0E-3223F5F1A4DB}" dt="2023-07-28T17:55:09.299" v="95" actId="2696"/>
        <pc:sldMasterMkLst>
          <pc:docMk/>
          <pc:sldMasterMk cId="992969615" sldId="2147483718"/>
        </pc:sldMasterMkLst>
        <pc:sldLayoutChg chg="add del">
          <pc:chgData name="ERICK ALVES GOUVEIA" userId="f8f425af-1f78-4a99-84d5-2ef864a53df4" providerId="ADAL" clId="{8A173FE9-5186-454F-8D0E-3223F5F1A4DB}" dt="2023-07-28T17:55:09.299" v="95" actId="2696"/>
          <pc:sldLayoutMkLst>
            <pc:docMk/>
            <pc:sldMasterMk cId="992969615" sldId="2147483718"/>
            <pc:sldLayoutMk cId="1161623226" sldId="2147483734"/>
          </pc:sldLayoutMkLst>
        </pc:sldLayoutChg>
      </pc:sldMasterChg>
    </pc:docChg>
  </pc:docChgLst>
  <pc:docChgLst>
    <pc:chgData name="ERICK ALVES GOUVEIA" userId="f8f425af-1f78-4a99-84d5-2ef864a53df4" providerId="ADAL" clId="{EF7652E6-12B0-411B-B233-EF377E08145F}"/>
    <pc:docChg chg="custSel delSld modSld modSection">
      <pc:chgData name="ERICK ALVES GOUVEIA" userId="f8f425af-1f78-4a99-84d5-2ef864a53df4" providerId="ADAL" clId="{EF7652E6-12B0-411B-B233-EF377E08145F}" dt="2023-08-23T18:53:07.473" v="8" actId="13926"/>
      <pc:docMkLst>
        <pc:docMk/>
      </pc:docMkLst>
      <pc:sldChg chg="mod modShow">
        <pc:chgData name="ERICK ALVES GOUVEIA" userId="f8f425af-1f78-4a99-84d5-2ef864a53df4" providerId="ADAL" clId="{EF7652E6-12B0-411B-B233-EF377E08145F}" dt="2023-08-22T14:31:30.545" v="0" actId="729"/>
        <pc:sldMkLst>
          <pc:docMk/>
          <pc:sldMk cId="344042149" sldId="287"/>
        </pc:sldMkLst>
      </pc:sldChg>
      <pc:sldChg chg="mod modShow">
        <pc:chgData name="ERICK ALVES GOUVEIA" userId="f8f425af-1f78-4a99-84d5-2ef864a53df4" providerId="ADAL" clId="{EF7652E6-12B0-411B-B233-EF377E08145F}" dt="2023-08-22T14:31:32.616" v="1" actId="729"/>
        <pc:sldMkLst>
          <pc:docMk/>
          <pc:sldMk cId="3932507355" sldId="348"/>
        </pc:sldMkLst>
      </pc:sldChg>
      <pc:sldChg chg="mod modShow">
        <pc:chgData name="ERICK ALVES GOUVEIA" userId="f8f425af-1f78-4a99-84d5-2ef864a53df4" providerId="ADAL" clId="{EF7652E6-12B0-411B-B233-EF377E08145F}" dt="2023-08-22T14:33:05.052" v="4" actId="729"/>
        <pc:sldMkLst>
          <pc:docMk/>
          <pc:sldMk cId="2416550918" sldId="359"/>
        </pc:sldMkLst>
      </pc:sldChg>
      <pc:sldChg chg="modSp mod">
        <pc:chgData name="ERICK ALVES GOUVEIA" userId="f8f425af-1f78-4a99-84d5-2ef864a53df4" providerId="ADAL" clId="{EF7652E6-12B0-411B-B233-EF377E08145F}" dt="2023-08-22T17:18:02.267" v="5" actId="20577"/>
        <pc:sldMkLst>
          <pc:docMk/>
          <pc:sldMk cId="2383529600" sldId="360"/>
        </pc:sldMkLst>
        <pc:spChg chg="mod">
          <ac:chgData name="ERICK ALVES GOUVEIA" userId="f8f425af-1f78-4a99-84d5-2ef864a53df4" providerId="ADAL" clId="{EF7652E6-12B0-411B-B233-EF377E08145F}" dt="2023-08-22T17:18:02.267" v="5" actId="20577"/>
          <ac:spMkLst>
            <pc:docMk/>
            <pc:sldMk cId="2383529600" sldId="360"/>
            <ac:spMk id="15" creationId="{94FD41D5-43F7-C730-F17A-95055E1788E8}"/>
          </ac:spMkLst>
        </pc:spChg>
      </pc:sldChg>
      <pc:sldChg chg="delSp modSp mod modShow">
        <pc:chgData name="ERICK ALVES GOUVEIA" userId="f8f425af-1f78-4a99-84d5-2ef864a53df4" providerId="ADAL" clId="{EF7652E6-12B0-411B-B233-EF377E08145F}" dt="2023-08-23T18:53:07.473" v="8" actId="13926"/>
        <pc:sldMkLst>
          <pc:docMk/>
          <pc:sldMk cId="1990896640" sldId="2145706219"/>
        </pc:sldMkLst>
        <pc:spChg chg="del">
          <ac:chgData name="ERICK ALVES GOUVEIA" userId="f8f425af-1f78-4a99-84d5-2ef864a53df4" providerId="ADAL" clId="{EF7652E6-12B0-411B-B233-EF377E08145F}" dt="2023-08-23T18:53:01.340" v="7" actId="478"/>
          <ac:spMkLst>
            <pc:docMk/>
            <pc:sldMk cId="1990896640" sldId="2145706219"/>
            <ac:spMk id="2" creationId="{35D00158-6FFF-346E-BC3A-F920643CD689}"/>
          </ac:spMkLst>
        </pc:spChg>
        <pc:spChg chg="mod">
          <ac:chgData name="ERICK ALVES GOUVEIA" userId="f8f425af-1f78-4a99-84d5-2ef864a53df4" providerId="ADAL" clId="{EF7652E6-12B0-411B-B233-EF377E08145F}" dt="2023-08-23T18:53:07.473" v="8" actId="13926"/>
          <ac:spMkLst>
            <pc:docMk/>
            <pc:sldMk cId="1990896640" sldId="2145706219"/>
            <ac:spMk id="14" creationId="{88E45C6B-310A-E74B-B05F-3864B96CDB89}"/>
          </ac:spMkLst>
        </pc:spChg>
      </pc:sldChg>
      <pc:sldChg chg="del">
        <pc:chgData name="ERICK ALVES GOUVEIA" userId="f8f425af-1f78-4a99-84d5-2ef864a53df4" providerId="ADAL" clId="{EF7652E6-12B0-411B-B233-EF377E08145F}" dt="2023-08-22T14:32:50.312" v="3" actId="47"/>
        <pc:sldMkLst>
          <pc:docMk/>
          <pc:sldMk cId="1313333586" sldId="2145706354"/>
        </pc:sldMkLst>
      </pc:sldChg>
      <pc:sldChg chg="mod modShow">
        <pc:chgData name="ERICK ALVES GOUVEIA" userId="f8f425af-1f78-4a99-84d5-2ef864a53df4" providerId="ADAL" clId="{EF7652E6-12B0-411B-B233-EF377E08145F}" dt="2023-08-22T14:32:35.563" v="2" actId="729"/>
        <pc:sldMkLst>
          <pc:docMk/>
          <pc:sldMk cId="3228387989" sldId="2145706389"/>
        </pc:sldMkLst>
      </pc:sldChg>
      <pc:sldChg chg="delSp mod">
        <pc:chgData name="ERICK ALVES GOUVEIA" userId="f8f425af-1f78-4a99-84d5-2ef864a53df4" providerId="ADAL" clId="{EF7652E6-12B0-411B-B233-EF377E08145F}" dt="2023-08-22T17:49:14.121" v="6" actId="478"/>
        <pc:sldMkLst>
          <pc:docMk/>
          <pc:sldMk cId="3723009923" sldId="2147472977"/>
        </pc:sldMkLst>
        <pc:spChg chg="del">
          <ac:chgData name="ERICK ALVES GOUVEIA" userId="f8f425af-1f78-4a99-84d5-2ef864a53df4" providerId="ADAL" clId="{EF7652E6-12B0-411B-B233-EF377E08145F}" dt="2023-08-22T17:49:14.121" v="6" actId="478"/>
          <ac:spMkLst>
            <pc:docMk/>
            <pc:sldMk cId="3723009923" sldId="2147472977"/>
            <ac:spMk id="13" creationId="{774DFF87-CAA8-8008-F47B-DA6A011460B7}"/>
          </ac:spMkLst>
        </pc:spChg>
      </pc:sldChg>
      <pc:sldChg chg="del">
        <pc:chgData name="ERICK ALVES GOUVEIA" userId="f8f425af-1f78-4a99-84d5-2ef864a53df4" providerId="ADAL" clId="{EF7652E6-12B0-411B-B233-EF377E08145F}" dt="2023-08-22T14:32:50.312" v="3" actId="47"/>
        <pc:sldMkLst>
          <pc:docMk/>
          <pc:sldMk cId="4057601652" sldId="2147472985"/>
        </pc:sldMkLst>
      </pc:sldChg>
      <pc:sldMasterChg chg="delSldLayout">
        <pc:chgData name="ERICK ALVES GOUVEIA" userId="f8f425af-1f78-4a99-84d5-2ef864a53df4" providerId="ADAL" clId="{EF7652E6-12B0-411B-B233-EF377E08145F}" dt="2023-08-22T14:32:50.312" v="3" actId="47"/>
        <pc:sldMasterMkLst>
          <pc:docMk/>
          <pc:sldMasterMk cId="992969615" sldId="2147483718"/>
        </pc:sldMasterMkLst>
        <pc:sldLayoutChg chg="del">
          <pc:chgData name="ERICK ALVES GOUVEIA" userId="f8f425af-1f78-4a99-84d5-2ef864a53df4" providerId="ADAL" clId="{EF7652E6-12B0-411B-B233-EF377E08145F}" dt="2023-08-22T14:32:50.312" v="3" actId="47"/>
          <pc:sldLayoutMkLst>
            <pc:docMk/>
            <pc:sldMasterMk cId="992969615" sldId="2147483718"/>
            <pc:sldLayoutMk cId="1161623226" sldId="2147483734"/>
          </pc:sldLayoutMkLst>
        </pc:sldLayoutChg>
      </pc:sldMasterChg>
    </pc:docChg>
  </pc:docChgLst>
  <pc:docChgLst>
    <pc:chgData name="TIAGO EGYDIO BARRETO" userId="3ff9a5d5-86e1-400f-b492-5fcdba44e983" providerId="ADAL" clId="{2A193CA4-E47A-4C29-84EC-B5F8D30A843C}"/>
    <pc:docChg chg="modSld">
      <pc:chgData name="TIAGO EGYDIO BARRETO" userId="3ff9a5d5-86e1-400f-b492-5fcdba44e983" providerId="ADAL" clId="{2A193CA4-E47A-4C29-84EC-B5F8D30A843C}" dt="2023-08-03T12:37:00.138" v="2" actId="729"/>
      <pc:docMkLst>
        <pc:docMk/>
      </pc:docMkLst>
      <pc:sldChg chg="mod modShow">
        <pc:chgData name="TIAGO EGYDIO BARRETO" userId="3ff9a5d5-86e1-400f-b492-5fcdba44e983" providerId="ADAL" clId="{2A193CA4-E47A-4C29-84EC-B5F8D30A843C}" dt="2023-08-03T12:34:33.963" v="0" actId="729"/>
        <pc:sldMkLst>
          <pc:docMk/>
          <pc:sldMk cId="344042149" sldId="287"/>
        </pc:sldMkLst>
      </pc:sldChg>
      <pc:sldChg chg="mod modShow">
        <pc:chgData name="TIAGO EGYDIO BARRETO" userId="3ff9a5d5-86e1-400f-b492-5fcdba44e983" providerId="ADAL" clId="{2A193CA4-E47A-4C29-84EC-B5F8D30A843C}" dt="2023-08-03T12:34:37.850" v="1" actId="729"/>
        <pc:sldMkLst>
          <pc:docMk/>
          <pc:sldMk cId="3932507355" sldId="348"/>
        </pc:sldMkLst>
      </pc:sldChg>
      <pc:sldChg chg="mod modShow">
        <pc:chgData name="TIAGO EGYDIO BARRETO" userId="3ff9a5d5-86e1-400f-b492-5fcdba44e983" providerId="ADAL" clId="{2A193CA4-E47A-4C29-84EC-B5F8D30A843C}" dt="2023-08-03T12:37:00.138" v="2" actId="729"/>
        <pc:sldMkLst>
          <pc:docMk/>
          <pc:sldMk cId="2416550918" sldId="359"/>
        </pc:sldMkLst>
      </pc:sldChg>
    </pc:docChg>
  </pc:docChgLst>
  <pc:docChgLst>
    <pc:chgData name="RAFAEL SELVAGGIO VINAS" userId="S::vinasrs@basfad.basf.net::c7b832bb-6b8d-492a-a611-861281f5a635" providerId="AD" clId="Web-{ADCF4583-E3B1-ADFF-966C-4C6C7FB41422}"/>
    <pc:docChg chg="modSld sldOrd">
      <pc:chgData name="RAFAEL SELVAGGIO VINAS" userId="S::vinasrs@basfad.basf.net::c7b832bb-6b8d-492a-a611-861281f5a635" providerId="AD" clId="Web-{ADCF4583-E3B1-ADFF-966C-4C6C7FB41422}" dt="2023-07-20T19:56:32.504" v="130"/>
      <pc:docMkLst>
        <pc:docMk/>
      </pc:docMkLst>
      <pc:sldChg chg="modSp">
        <pc:chgData name="RAFAEL SELVAGGIO VINAS" userId="S::vinasrs@basfad.basf.net::c7b832bb-6b8d-492a-a611-861281f5a635" providerId="AD" clId="Web-{ADCF4583-E3B1-ADFF-966C-4C6C7FB41422}" dt="2023-07-20T19:48:29.053" v="0" actId="14100"/>
        <pc:sldMkLst>
          <pc:docMk/>
          <pc:sldMk cId="2383529600" sldId="360"/>
        </pc:sldMkLst>
        <pc:spChg chg="mod">
          <ac:chgData name="RAFAEL SELVAGGIO VINAS" userId="S::vinasrs@basfad.basf.net::c7b832bb-6b8d-492a-a611-861281f5a635" providerId="AD" clId="Web-{ADCF4583-E3B1-ADFF-966C-4C6C7FB41422}" dt="2023-07-20T19:48:29.053" v="0" actId="14100"/>
          <ac:spMkLst>
            <pc:docMk/>
            <pc:sldMk cId="2383529600" sldId="360"/>
            <ac:spMk id="15" creationId="{94FD41D5-43F7-C730-F17A-95055E1788E8}"/>
          </ac:spMkLst>
        </pc:spChg>
      </pc:sldChg>
      <pc:sldChg chg="modSp ord">
        <pc:chgData name="RAFAEL SELVAGGIO VINAS" userId="S::vinasrs@basfad.basf.net::c7b832bb-6b8d-492a-a611-861281f5a635" providerId="AD" clId="Web-{ADCF4583-E3B1-ADFF-966C-4C6C7FB41422}" dt="2023-07-20T19:56:32.504" v="130"/>
        <pc:sldMkLst>
          <pc:docMk/>
          <pc:sldMk cId="3201667778" sldId="2147472978"/>
        </pc:sldMkLst>
        <pc:spChg chg="mod">
          <ac:chgData name="RAFAEL SELVAGGIO VINAS" userId="S::vinasrs@basfad.basf.net::c7b832bb-6b8d-492a-a611-861281f5a635" providerId="AD" clId="Web-{ADCF4583-E3B1-ADFF-966C-4C6C7FB41422}" dt="2023-07-20T19:53:37.712" v="84" actId="20577"/>
          <ac:spMkLst>
            <pc:docMk/>
            <pc:sldMk cId="3201667778" sldId="2147472978"/>
            <ac:spMk id="9" creationId="{31DFE1F8-F13F-8B5F-23D1-D45CA05657B8}"/>
          </ac:spMkLst>
        </pc:spChg>
        <pc:spChg chg="mod">
          <ac:chgData name="RAFAEL SELVAGGIO VINAS" userId="S::vinasrs@basfad.basf.net::c7b832bb-6b8d-492a-a611-861281f5a635" providerId="AD" clId="Web-{ADCF4583-E3B1-ADFF-966C-4C6C7FB41422}" dt="2023-07-20T19:52:37.974" v="69" actId="20577"/>
          <ac:spMkLst>
            <pc:docMk/>
            <pc:sldMk cId="3201667778" sldId="2147472978"/>
            <ac:spMk id="12" creationId="{E69962FF-A8F2-7354-0B6D-A7DEE9429784}"/>
          </ac:spMkLst>
        </pc:spChg>
        <pc:spChg chg="mod">
          <ac:chgData name="RAFAEL SELVAGGIO VINAS" userId="S::vinasrs@basfad.basf.net::c7b832bb-6b8d-492a-a611-861281f5a635" providerId="AD" clId="Web-{ADCF4583-E3B1-ADFF-966C-4C6C7FB41422}" dt="2023-07-20T19:56:21.675" v="129" actId="20577"/>
          <ac:spMkLst>
            <pc:docMk/>
            <pc:sldMk cId="3201667778" sldId="2147472978"/>
            <ac:spMk id="13" creationId="{5AEC8FD7-B386-788A-74FD-A5A83944CB01}"/>
          </ac:spMkLst>
        </pc:spChg>
      </pc:sldChg>
      <pc:sldChg chg="addSp delSp modSp">
        <pc:chgData name="RAFAEL SELVAGGIO VINAS" userId="S::vinasrs@basfad.basf.net::c7b832bb-6b8d-492a-a611-861281f5a635" providerId="AD" clId="Web-{ADCF4583-E3B1-ADFF-966C-4C6C7FB41422}" dt="2023-07-20T19:56:01.830" v="126" actId="20577"/>
        <pc:sldMkLst>
          <pc:docMk/>
          <pc:sldMk cId="419566321" sldId="2147472983"/>
        </pc:sldMkLst>
        <pc:spChg chg="del mod">
          <ac:chgData name="RAFAEL SELVAGGIO VINAS" userId="S::vinasrs@basfad.basf.net::c7b832bb-6b8d-492a-a611-861281f5a635" providerId="AD" clId="Web-{ADCF4583-E3B1-ADFF-966C-4C6C7FB41422}" dt="2023-07-20T19:55:06.639" v="111"/>
          <ac:spMkLst>
            <pc:docMk/>
            <pc:sldMk cId="419566321" sldId="2147472983"/>
            <ac:spMk id="12" creationId="{E69962FF-A8F2-7354-0B6D-A7DEE9429784}"/>
          </ac:spMkLst>
        </pc:spChg>
        <pc:spChg chg="add mod">
          <ac:chgData name="RAFAEL SELVAGGIO VINAS" userId="S::vinasrs@basfad.basf.net::c7b832bb-6b8d-492a-a611-861281f5a635" providerId="AD" clId="Web-{ADCF4583-E3B1-ADFF-966C-4C6C7FB41422}" dt="2023-07-20T19:56:01.830" v="126" actId="20577"/>
          <ac:spMkLst>
            <pc:docMk/>
            <pc:sldMk cId="419566321" sldId="2147472983"/>
            <ac:spMk id="16" creationId="{4B613139-F660-C0F0-B013-894BB5BA9B0A}"/>
          </ac:spMkLst>
        </pc:spChg>
      </pc:sldChg>
    </pc:docChg>
  </pc:docChgLst>
  <pc:docChgLst>
    <pc:chgData name="Rebeca Venancio" userId="34e3f928-0dff-4caf-92fc-1a816d2680f1" providerId="ADAL" clId="{43DDBAB1-6817-49EF-AB2F-4F37448664B8}"/>
    <pc:docChg chg="modSld">
      <pc:chgData name="Rebeca Venancio" userId="34e3f928-0dff-4caf-92fc-1a816d2680f1" providerId="ADAL" clId="{43DDBAB1-6817-49EF-AB2F-4F37448664B8}" dt="2023-08-17T12:19:36.870" v="23" actId="13926"/>
      <pc:docMkLst>
        <pc:docMk/>
      </pc:docMkLst>
      <pc:sldChg chg="modSp mod">
        <pc:chgData name="Rebeca Venancio" userId="34e3f928-0dff-4caf-92fc-1a816d2680f1" providerId="ADAL" clId="{43DDBAB1-6817-49EF-AB2F-4F37448664B8}" dt="2023-08-17T12:19:36.870" v="23" actId="13926"/>
        <pc:sldMkLst>
          <pc:docMk/>
          <pc:sldMk cId="2551030524" sldId="351"/>
        </pc:sldMkLst>
        <pc:spChg chg="mod">
          <ac:chgData name="Rebeca Venancio" userId="34e3f928-0dff-4caf-92fc-1a816d2680f1" providerId="ADAL" clId="{43DDBAB1-6817-49EF-AB2F-4F37448664B8}" dt="2023-08-17T12:19:36.870" v="23" actId="13926"/>
          <ac:spMkLst>
            <pc:docMk/>
            <pc:sldMk cId="2551030524" sldId="351"/>
            <ac:spMk id="6" creationId="{64E6395D-6E0F-1433-D4E1-1D9AF180D862}"/>
          </ac:spMkLst>
        </pc:spChg>
      </pc:sldChg>
    </pc:docChg>
  </pc:docChgLst>
  <pc:docChgLst>
    <pc:chgData name="RAFAEL SELVAGGIO VINAS" userId="S::vinasrs@basfad.basf.net::c7b832bb-6b8d-492a-a611-861281f5a635" providerId="AD" clId="Web-{BADBF59F-1C7D-04E7-142D-868EE1BAE145}"/>
    <pc:docChg chg="modSld">
      <pc:chgData name="RAFAEL SELVAGGIO VINAS" userId="S::vinasrs@basfad.basf.net::c7b832bb-6b8d-492a-a611-861281f5a635" providerId="AD" clId="Web-{BADBF59F-1C7D-04E7-142D-868EE1BAE145}" dt="2023-07-20T16:56:32.204" v="13"/>
      <pc:docMkLst>
        <pc:docMk/>
      </pc:docMkLst>
      <pc:sldChg chg="modSp">
        <pc:chgData name="RAFAEL SELVAGGIO VINAS" userId="S::vinasrs@basfad.basf.net::c7b832bb-6b8d-492a-a611-861281f5a635" providerId="AD" clId="Web-{BADBF59F-1C7D-04E7-142D-868EE1BAE145}" dt="2023-07-20T16:48:24.139" v="0" actId="14100"/>
        <pc:sldMkLst>
          <pc:docMk/>
          <pc:sldMk cId="3932507355" sldId="348"/>
        </pc:sldMkLst>
        <pc:spChg chg="mod">
          <ac:chgData name="RAFAEL SELVAGGIO VINAS" userId="S::vinasrs@basfad.basf.net::c7b832bb-6b8d-492a-a611-861281f5a635" providerId="AD" clId="Web-{BADBF59F-1C7D-04E7-142D-868EE1BAE145}" dt="2023-07-20T16:48:24.139" v="0" actId="14100"/>
          <ac:spMkLst>
            <pc:docMk/>
            <pc:sldMk cId="3932507355" sldId="348"/>
            <ac:spMk id="19" creationId="{C045BADC-2C35-4E18-EFF1-938A8CD8E038}"/>
          </ac:spMkLst>
        </pc:spChg>
      </pc:sldChg>
      <pc:sldChg chg="modSp">
        <pc:chgData name="RAFAEL SELVAGGIO VINAS" userId="S::vinasrs@basfad.basf.net::c7b832bb-6b8d-492a-a611-861281f5a635" providerId="AD" clId="Web-{BADBF59F-1C7D-04E7-142D-868EE1BAE145}" dt="2023-07-20T16:48:42.937" v="7" actId="20577"/>
        <pc:sldMkLst>
          <pc:docMk/>
          <pc:sldMk cId="2991250487" sldId="352"/>
        </pc:sldMkLst>
        <pc:spChg chg="mod">
          <ac:chgData name="RAFAEL SELVAGGIO VINAS" userId="S::vinasrs@basfad.basf.net::c7b832bb-6b8d-492a-a611-861281f5a635" providerId="AD" clId="Web-{BADBF59F-1C7D-04E7-142D-868EE1BAE145}" dt="2023-07-20T16:48:42.937" v="7" actId="20577"/>
          <ac:spMkLst>
            <pc:docMk/>
            <pc:sldMk cId="2991250487" sldId="352"/>
            <ac:spMk id="2" creationId="{215B069D-6626-2EAA-46BF-1C8C6C37559A}"/>
          </ac:spMkLst>
        </pc:spChg>
      </pc:sldChg>
      <pc:sldChg chg="modSp">
        <pc:chgData name="RAFAEL SELVAGGIO VINAS" userId="S::vinasrs@basfad.basf.net::c7b832bb-6b8d-492a-a611-861281f5a635" providerId="AD" clId="Web-{BADBF59F-1C7D-04E7-142D-868EE1BAE145}" dt="2023-07-20T16:56:04.281" v="12" actId="20577"/>
        <pc:sldMkLst>
          <pc:docMk/>
          <pc:sldMk cId="1990896640" sldId="2145706219"/>
        </pc:sldMkLst>
        <pc:spChg chg="mod">
          <ac:chgData name="RAFAEL SELVAGGIO VINAS" userId="S::vinasrs@basfad.basf.net::c7b832bb-6b8d-492a-a611-861281f5a635" providerId="AD" clId="Web-{BADBF59F-1C7D-04E7-142D-868EE1BAE145}" dt="2023-07-20T16:56:04.281" v="12" actId="20577"/>
          <ac:spMkLst>
            <pc:docMk/>
            <pc:sldMk cId="1990896640" sldId="2145706219"/>
            <ac:spMk id="14" creationId="{88E45C6B-310A-E74B-B05F-3864B96CDB89}"/>
          </ac:spMkLst>
        </pc:spChg>
      </pc:sldChg>
      <pc:sldChg chg="mod modShow">
        <pc:chgData name="RAFAEL SELVAGGIO VINAS" userId="S::vinasrs@basfad.basf.net::c7b832bb-6b8d-492a-a611-861281f5a635" providerId="AD" clId="Web-{BADBF59F-1C7D-04E7-142D-868EE1BAE145}" dt="2023-07-20T16:56:32.204" v="13"/>
        <pc:sldMkLst>
          <pc:docMk/>
          <pc:sldMk cId="1313333586" sldId="2145706354"/>
        </pc:sldMkLst>
      </pc:sldChg>
      <pc:sldChg chg="mod modShow">
        <pc:chgData name="RAFAEL SELVAGGIO VINAS" userId="S::vinasrs@basfad.basf.net::c7b832bb-6b8d-492a-a611-861281f5a635" providerId="AD" clId="Web-{BADBF59F-1C7D-04E7-142D-868EE1BAE145}" dt="2023-07-20T16:55:39.483" v="11"/>
        <pc:sldMkLst>
          <pc:docMk/>
          <pc:sldMk cId="3228387989" sldId="2145706389"/>
        </pc:sldMkLst>
      </pc:sldChg>
      <pc:sldChg chg="modSp">
        <pc:chgData name="RAFAEL SELVAGGIO VINAS" userId="S::vinasrs@basfad.basf.net::c7b832bb-6b8d-492a-a611-861281f5a635" providerId="AD" clId="Web-{BADBF59F-1C7D-04E7-142D-868EE1BAE145}" dt="2023-07-20T16:53:49.354" v="9" actId="20577"/>
        <pc:sldMkLst>
          <pc:docMk/>
          <pc:sldMk cId="1918043614" sldId="2147472976"/>
        </pc:sldMkLst>
        <pc:spChg chg="mod">
          <ac:chgData name="RAFAEL SELVAGGIO VINAS" userId="S::vinasrs@basfad.basf.net::c7b832bb-6b8d-492a-a611-861281f5a635" providerId="AD" clId="Web-{BADBF59F-1C7D-04E7-142D-868EE1BAE145}" dt="2023-07-20T16:53:49.354" v="9" actId="20577"/>
          <ac:spMkLst>
            <pc:docMk/>
            <pc:sldMk cId="1918043614" sldId="2147472976"/>
            <ac:spMk id="4" creationId="{00000000-0000-0000-0000-000000000000}"/>
          </ac:spMkLst>
        </pc:spChg>
      </pc:sldChg>
      <pc:sldChg chg="addSp">
        <pc:chgData name="RAFAEL SELVAGGIO VINAS" userId="S::vinasrs@basfad.basf.net::c7b832bb-6b8d-492a-a611-861281f5a635" providerId="AD" clId="Web-{BADBF59F-1C7D-04E7-142D-868EE1BAE145}" dt="2023-07-20T16:54:00.261" v="10"/>
        <pc:sldMkLst>
          <pc:docMk/>
          <pc:sldMk cId="3201667778" sldId="2147472978"/>
        </pc:sldMkLst>
        <pc:spChg chg="add">
          <ac:chgData name="RAFAEL SELVAGGIO VINAS" userId="S::vinasrs@basfad.basf.net::c7b832bb-6b8d-492a-a611-861281f5a635" providerId="AD" clId="Web-{BADBF59F-1C7D-04E7-142D-868EE1BAE145}" dt="2023-07-20T16:54:00.261" v="10"/>
          <ac:spMkLst>
            <pc:docMk/>
            <pc:sldMk cId="3201667778" sldId="2147472978"/>
            <ac:spMk id="4" creationId="{D76B9087-CF44-0045-1C02-141EE121A25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283" cy="495300"/>
          </a:xfrm>
          <a:prstGeom prst="rect">
            <a:avLst/>
          </a:prstGeom>
        </p:spPr>
        <p:txBody>
          <a:bodyPr vert="horz" lIns="91440" tIns="45720" rIns="91440" bIns="45720" rtlCol="0"/>
          <a:lstStyle>
            <a:lvl1pPr algn="l">
              <a:defRPr sz="1200"/>
            </a:lvl1pPr>
          </a:lstStyle>
          <a:p>
            <a:endParaRPr lang="de-DE">
              <a:latin typeface="Arial" pitchFamily="34" charset="0"/>
              <a:cs typeface="Arial" pitchFamily="34" charset="0"/>
            </a:endParaRPr>
          </a:p>
        </p:txBody>
      </p:sp>
      <p:sp>
        <p:nvSpPr>
          <p:cNvPr id="3" name="Datumsplatzhalter 2"/>
          <p:cNvSpPr>
            <a:spLocks noGrp="1"/>
          </p:cNvSpPr>
          <p:nvPr>
            <p:ph type="dt" sz="quarter" idx="1"/>
          </p:nvPr>
        </p:nvSpPr>
        <p:spPr>
          <a:xfrm>
            <a:off x="3848645" y="0"/>
            <a:ext cx="2944283" cy="495300"/>
          </a:xfrm>
          <a:prstGeom prst="rect">
            <a:avLst/>
          </a:prstGeom>
        </p:spPr>
        <p:txBody>
          <a:bodyPr vert="horz" lIns="91440" tIns="45720" rIns="91440" bIns="45720" rtlCol="0"/>
          <a:lstStyle>
            <a:lvl1pPr algn="r">
              <a:defRPr sz="1200"/>
            </a:lvl1pPr>
          </a:lstStyle>
          <a:p>
            <a:endParaRPr lang="de-DE">
              <a:latin typeface="Arial" pitchFamily="34" charset="0"/>
              <a:cs typeface="Arial" pitchFamily="34" charset="0"/>
            </a:endParaRPr>
          </a:p>
        </p:txBody>
      </p:sp>
      <p:sp>
        <p:nvSpPr>
          <p:cNvPr id="4" name="Fußzeilenplatzhalter 3"/>
          <p:cNvSpPr>
            <a:spLocks noGrp="1"/>
          </p:cNvSpPr>
          <p:nvPr>
            <p:ph type="ftr" sz="quarter" idx="2"/>
          </p:nvPr>
        </p:nvSpPr>
        <p:spPr>
          <a:xfrm>
            <a:off x="0" y="9408981"/>
            <a:ext cx="2944283" cy="495300"/>
          </a:xfrm>
          <a:prstGeom prst="rect">
            <a:avLst/>
          </a:prstGeom>
        </p:spPr>
        <p:txBody>
          <a:bodyPr vert="horz" lIns="91440" tIns="45720" rIns="91440" bIns="45720" rtlCol="0" anchor="b"/>
          <a:lstStyle>
            <a:lvl1pPr algn="l">
              <a:defRPr sz="1200"/>
            </a:lvl1pPr>
          </a:lstStyle>
          <a:p>
            <a:endParaRPr lang="de-DE">
              <a:latin typeface="Arial" pitchFamily="34" charset="0"/>
              <a:cs typeface="Arial" pitchFamily="34" charset="0"/>
            </a:endParaRPr>
          </a:p>
        </p:txBody>
      </p:sp>
      <p:sp>
        <p:nvSpPr>
          <p:cNvPr id="5" name="Foliennummernplatzhalter 4"/>
          <p:cNvSpPr>
            <a:spLocks noGrp="1"/>
          </p:cNvSpPr>
          <p:nvPr>
            <p:ph type="sldNum" sz="quarter" idx="3"/>
          </p:nvPr>
        </p:nvSpPr>
        <p:spPr>
          <a:xfrm>
            <a:off x="3848645" y="9408981"/>
            <a:ext cx="2944283" cy="495300"/>
          </a:xfrm>
          <a:prstGeom prst="rect">
            <a:avLst/>
          </a:prstGeom>
        </p:spPr>
        <p:txBody>
          <a:bodyPr vert="horz" lIns="91440" tIns="45720" rIns="91440" bIns="45720" rtlCol="0" anchor="b"/>
          <a:lstStyle>
            <a:lvl1pPr algn="r">
              <a:defRPr sz="1200"/>
            </a:lvl1pPr>
          </a:lstStyle>
          <a:p>
            <a:fld id="{8D186466-5020-480F-98D6-C4C83B2E2945}" type="slidenum">
              <a:rPr lang="de-DE" smtClean="0">
                <a:latin typeface="Arial" pitchFamily="34" charset="0"/>
                <a:cs typeface="Arial" pitchFamily="34" charset="0"/>
              </a:rPr>
              <a:t>‹nº›</a:t>
            </a:fld>
            <a:endParaRPr lang="de-DE">
              <a:latin typeface="Arial" pitchFamily="34" charset="0"/>
              <a:cs typeface="Arial" pitchFamily="34" charset="0"/>
            </a:endParaRPr>
          </a:p>
        </p:txBody>
      </p:sp>
    </p:spTree>
    <p:extLst>
      <p:ext uri="{BB962C8B-B14F-4D97-AF65-F5344CB8AC3E}">
        <p14:creationId xmlns:p14="http://schemas.microsoft.com/office/powerpoint/2010/main" val="361628794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283" cy="495300"/>
          </a:xfrm>
          <a:prstGeom prst="rect">
            <a:avLst/>
          </a:prstGeom>
        </p:spPr>
        <p:txBody>
          <a:bodyPr vert="horz" lIns="91440" tIns="45720" rIns="91440" bIns="45720" rtlCol="0"/>
          <a:lstStyle>
            <a:lvl1pPr algn="l">
              <a:defRPr sz="1200">
                <a:latin typeface="Arial" pitchFamily="34" charset="0"/>
                <a:cs typeface="Arial" pitchFamily="34" charset="0"/>
              </a:defRPr>
            </a:lvl1pPr>
          </a:lstStyle>
          <a:p>
            <a:endParaRPr lang="de-DE"/>
          </a:p>
        </p:txBody>
      </p:sp>
      <p:sp>
        <p:nvSpPr>
          <p:cNvPr id="3" name="Datumsplatzhalter 2"/>
          <p:cNvSpPr>
            <a:spLocks noGrp="1"/>
          </p:cNvSpPr>
          <p:nvPr>
            <p:ph type="dt" idx="1"/>
          </p:nvPr>
        </p:nvSpPr>
        <p:spPr>
          <a:xfrm>
            <a:off x="3848645" y="0"/>
            <a:ext cx="2944283" cy="495300"/>
          </a:xfrm>
          <a:prstGeom prst="rect">
            <a:avLst/>
          </a:prstGeom>
        </p:spPr>
        <p:txBody>
          <a:bodyPr vert="horz" lIns="91440" tIns="45720" rIns="91440" bIns="45720" rtlCol="0"/>
          <a:lstStyle>
            <a:lvl1pPr algn="r">
              <a:defRPr sz="1200">
                <a:latin typeface="Arial" pitchFamily="34" charset="0"/>
                <a:cs typeface="Arial" pitchFamily="34" charset="0"/>
              </a:defRPr>
            </a:lvl1pPr>
          </a:lstStyle>
          <a:p>
            <a:endParaRPr lang="de-DE"/>
          </a:p>
        </p:txBody>
      </p:sp>
      <p:sp>
        <p:nvSpPr>
          <p:cNvPr id="4" name="Folienbildplatzhalter 3"/>
          <p:cNvSpPr>
            <a:spLocks noGrp="1" noRot="1" noChangeAspect="1"/>
          </p:cNvSpPr>
          <p:nvPr>
            <p:ph type="sldImg" idx="2"/>
          </p:nvPr>
        </p:nvSpPr>
        <p:spPr>
          <a:xfrm>
            <a:off x="96838" y="742950"/>
            <a:ext cx="6600825" cy="371475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450" y="4705350"/>
            <a:ext cx="5435600" cy="4457700"/>
          </a:xfrm>
          <a:prstGeom prst="rect">
            <a:avLst/>
          </a:prstGeom>
        </p:spPr>
        <p:txBody>
          <a:bodyPr vert="horz" lIns="0" tIns="0" rIns="0" bIns="0" rtlCol="0"/>
          <a:lstStyle/>
          <a:p>
            <a:pPr marL="179388" lvl="0" indent="-179388">
              <a:lnSpc>
                <a:spcPct val="95000"/>
              </a:lnSpc>
              <a:spcBef>
                <a:spcPts val="1800"/>
              </a:spcBef>
              <a:buClr>
                <a:schemeClr val="accent1"/>
              </a:buClr>
              <a:buFont typeface="Wingdings" pitchFamily="2" charset="2"/>
              <a:buChar char="n"/>
            </a:pPr>
            <a:r>
              <a:rPr lang="de-DE"/>
              <a:t>Textmasterformat bearbeiten</a:t>
            </a:r>
          </a:p>
          <a:p>
            <a:pPr marL="360363" lvl="1" indent="-180975">
              <a:lnSpc>
                <a:spcPct val="95000"/>
              </a:lnSpc>
              <a:spcBef>
                <a:spcPts val="600"/>
              </a:spcBef>
              <a:buClr>
                <a:schemeClr val="accent1"/>
              </a:buClr>
              <a:buSzPct val="90000"/>
              <a:buFont typeface="Wingdings 3" pitchFamily="18" charset="2"/>
              <a:buChar char="u"/>
            </a:pPr>
            <a:r>
              <a:rPr lang="de-DE"/>
              <a:t>Zweite Ebene</a:t>
            </a:r>
          </a:p>
          <a:p>
            <a:pPr marL="525463" lvl="2" indent="-165100">
              <a:lnSpc>
                <a:spcPct val="95000"/>
              </a:lnSpc>
              <a:spcBef>
                <a:spcPts val="300"/>
              </a:spcBef>
              <a:buClr>
                <a:schemeClr val="accent1"/>
              </a:buClr>
              <a:buSzPct val="90000"/>
              <a:buFont typeface="Wingdings" pitchFamily="2" charset="2"/>
              <a:buChar char="l"/>
            </a:pPr>
            <a:r>
              <a:rPr lang="de-DE"/>
              <a:t>Dritte Ebene</a:t>
            </a:r>
          </a:p>
          <a:p>
            <a:pPr marL="673100" lvl="3" indent="-136525">
              <a:lnSpc>
                <a:spcPct val="95000"/>
              </a:lnSpc>
              <a:buFont typeface="Arial" pitchFamily="34" charset="0"/>
              <a:buChar char="–"/>
            </a:pPr>
            <a:r>
              <a:rPr lang="de-DE"/>
              <a:t>Vierte Ebene</a:t>
            </a:r>
          </a:p>
        </p:txBody>
      </p:sp>
      <p:sp>
        <p:nvSpPr>
          <p:cNvPr id="7" name="Foliennummernplatzhalter 6"/>
          <p:cNvSpPr>
            <a:spLocks noGrp="1"/>
          </p:cNvSpPr>
          <p:nvPr>
            <p:ph type="sldNum" sz="quarter" idx="5"/>
          </p:nvPr>
        </p:nvSpPr>
        <p:spPr>
          <a:xfrm>
            <a:off x="3848645" y="9408981"/>
            <a:ext cx="2944283" cy="495300"/>
          </a:xfrm>
          <a:prstGeom prst="rect">
            <a:avLst/>
          </a:prstGeom>
        </p:spPr>
        <p:txBody>
          <a:bodyPr vert="horz" lIns="91440" tIns="45720" rIns="91440" bIns="45720" rtlCol="0" anchor="b"/>
          <a:lstStyle>
            <a:lvl1pPr algn="r">
              <a:defRPr sz="1200">
                <a:latin typeface="Arial" pitchFamily="34" charset="0"/>
                <a:cs typeface="Arial" pitchFamily="34" charset="0"/>
              </a:defRPr>
            </a:lvl1pPr>
          </a:lstStyle>
          <a:p>
            <a:fld id="{8FF7B9E9-6F9D-4999-8E35-8BAD09A8460E}" type="slidenum">
              <a:rPr lang="de-DE" smtClean="0"/>
              <a:pPr/>
              <a:t>‹nº›</a:t>
            </a:fld>
            <a:endParaRPr lang="de-DE"/>
          </a:p>
        </p:txBody>
      </p:sp>
      <p:sp>
        <p:nvSpPr>
          <p:cNvPr id="8" name="Fußzeilenplatzhalter 7"/>
          <p:cNvSpPr>
            <a:spLocks noGrp="1"/>
          </p:cNvSpPr>
          <p:nvPr>
            <p:ph type="ftr" sz="quarter" idx="4"/>
          </p:nvPr>
        </p:nvSpPr>
        <p:spPr>
          <a:xfrm>
            <a:off x="0" y="9408981"/>
            <a:ext cx="2944283" cy="495300"/>
          </a:xfrm>
          <a:prstGeom prst="rect">
            <a:avLst/>
          </a:prstGeom>
        </p:spPr>
        <p:txBody>
          <a:bodyPr vert="horz" lIns="91440" tIns="45720" rIns="91440" bIns="45720" rtlCol="0" anchor="b"/>
          <a:lstStyle>
            <a:lvl1pPr algn="l">
              <a:defRPr sz="1200"/>
            </a:lvl1pPr>
          </a:lstStyle>
          <a:p>
            <a:endParaRPr lang="de-DE"/>
          </a:p>
        </p:txBody>
      </p:sp>
    </p:spTree>
    <p:extLst>
      <p:ext uri="{BB962C8B-B14F-4D97-AF65-F5344CB8AC3E}">
        <p14:creationId xmlns:p14="http://schemas.microsoft.com/office/powerpoint/2010/main" val="360941214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lang="de-DE" sz="1200" kern="1200" noProof="0" smtClean="0">
        <a:solidFill>
          <a:schemeClr val="tx1"/>
        </a:solidFill>
        <a:latin typeface="Arial" pitchFamily="34" charset="0"/>
        <a:ea typeface="+mn-ea"/>
        <a:cs typeface="Arial" pitchFamily="34" charset="0"/>
      </a:defRPr>
    </a:lvl1pPr>
    <a:lvl2pPr marL="457200" algn="l" defTabSz="914400" rtl="0" eaLnBrk="1" latinLnBrk="0" hangingPunct="1">
      <a:defRPr lang="de-DE" sz="1200" kern="1200" noProof="0" smtClean="0">
        <a:solidFill>
          <a:schemeClr val="tx1"/>
        </a:solidFill>
        <a:latin typeface="Arial" pitchFamily="34" charset="0"/>
        <a:ea typeface="+mn-ea"/>
        <a:cs typeface="Arial" pitchFamily="34" charset="0"/>
      </a:defRPr>
    </a:lvl2pPr>
    <a:lvl3pPr marL="914400" algn="l" defTabSz="914400" rtl="0" eaLnBrk="1" latinLnBrk="0" hangingPunct="1">
      <a:defRPr lang="de-DE" sz="1200" kern="1200" noProof="0" smtClean="0">
        <a:solidFill>
          <a:schemeClr val="tx1"/>
        </a:solidFill>
        <a:latin typeface="Arial" pitchFamily="34" charset="0"/>
        <a:ea typeface="+mn-ea"/>
        <a:cs typeface="Arial" pitchFamily="34" charset="0"/>
      </a:defRPr>
    </a:lvl3pPr>
    <a:lvl4pPr marL="1371600" algn="l" defTabSz="914400" rtl="0" eaLnBrk="1" latinLnBrk="0" hangingPunct="1">
      <a:defRPr lang="de-DE" sz="1200" kern="1200" noProof="0" smtClean="0">
        <a:solidFill>
          <a:schemeClr val="tx1"/>
        </a:solidFill>
        <a:latin typeface="Arial" pitchFamily="34" charset="0"/>
        <a:ea typeface="+mn-ea"/>
        <a:cs typeface="Arial" pitchFamily="34" charset="0"/>
      </a:defRPr>
    </a:lvl4pPr>
    <a:lvl5pPr marL="1828800" algn="l" defTabSz="914400" rtl="0" eaLnBrk="1" latinLnBrk="0" hangingPunct="1">
      <a:defRPr lang="de-DE" sz="1200" kern="1200" noProof="0" dirty="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basf.com/global/en/who-we-are/sustainability/we-source-responsibly/palm-dialog.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espacoeco.org.br/"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FF7B9E9-6F9D-4999-8E35-8BAD09A8460E}" type="slidenum">
              <a:rPr lang="de-DE" smtClean="0"/>
              <a:pPr/>
              <a:t>1</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1534434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Foliennummernplatzhalt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7B9E9-6F9D-4999-8E35-8BAD09A8460E}" type="slidenum">
              <a:rPr kumimoji="0" lang="de-DE" sz="12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293821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Foliennummernplatzhalt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7B9E9-6F9D-4999-8E35-8BAD09A8460E}" type="slidenum">
              <a:rPr kumimoji="0" lang="de-DE" sz="12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162509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Foliennummernplatzhalt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7B9E9-6F9D-4999-8E35-8BAD09A8460E}" type="slidenum">
              <a:rPr kumimoji="0" lang="de-DE" sz="12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105789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Foliennummernplatzhalt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7B9E9-6F9D-4999-8E35-8BAD09A8460E}" type="slidenum">
              <a:rPr kumimoji="0" lang="de-DE" sz="12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521460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Foliennummernplatzhalt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7B9E9-6F9D-4999-8E35-8BAD09A8460E}" type="slidenum">
              <a:rPr kumimoji="0" lang="de-DE" sz="12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41128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77863" y="742950"/>
            <a:ext cx="5437187" cy="3059113"/>
          </a:xfrm>
        </p:spPr>
      </p:sp>
      <p:sp>
        <p:nvSpPr>
          <p:cNvPr id="3" name="Notizenplatzhalter 2"/>
          <p:cNvSpPr>
            <a:spLocks noGrp="1"/>
          </p:cNvSpPr>
          <p:nvPr>
            <p:ph type="body" idx="1"/>
          </p:nvPr>
        </p:nvSpPr>
        <p:spPr>
          <a:xfrm>
            <a:off x="684000" y="4176000"/>
            <a:ext cx="5435600" cy="504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a:t>Responsáveis: Natalia Filippo – natalia.filippo@basf.com (EM)</a:t>
            </a:r>
          </a:p>
          <a:p>
            <a:pPr marL="0" marR="0" lvl="0" indent="0" algn="l" defTabSz="914400" rtl="0" eaLnBrk="1" fontAlgn="auto" latinLnBrk="0" hangingPunct="1">
              <a:lnSpc>
                <a:spcPct val="100000"/>
              </a:lnSpc>
              <a:spcBef>
                <a:spcPts val="0"/>
              </a:spcBef>
              <a:spcAft>
                <a:spcPts val="0"/>
              </a:spcAft>
              <a:buClrTx/>
              <a:buSzTx/>
              <a:buFontTx/>
              <a:buNone/>
              <a:tabLst/>
              <a:defRPr/>
            </a:pPr>
            <a:r>
              <a:rPr lang="pt-BR" err="1"/>
              <a:t>Raphaela</a:t>
            </a:r>
            <a:r>
              <a:rPr lang="pt-BR"/>
              <a:t> </a:t>
            </a:r>
            <a:r>
              <a:rPr lang="pt-BR" err="1"/>
              <a:t>Iorio</a:t>
            </a:r>
            <a:r>
              <a:rPr lang="pt-BR"/>
              <a:t> - </a:t>
            </a:r>
            <a:r>
              <a:rPr lang="pt-BR" b="0" i="0">
                <a:solidFill>
                  <a:srgbClr val="A6A7DC"/>
                </a:solidFill>
                <a:effectLst/>
                <a:latin typeface="Segoe UI" panose="020B0502040204020203" pitchFamily="34" charset="0"/>
              </a:rPr>
              <a:t>raphaela.iorio@basf.com (</a:t>
            </a:r>
            <a:r>
              <a:rPr lang="pt-BR"/>
              <a:t>Compras)</a:t>
            </a:r>
          </a:p>
          <a:p>
            <a:endParaRPr lang="en-US" sz="1200" kern="1200" noProof="0">
              <a:solidFill>
                <a:schemeClr val="tx1"/>
              </a:solidFill>
              <a:effectLst/>
              <a:latin typeface="Arial" pitchFamily="34" charset="0"/>
              <a:ea typeface="+mn-ea"/>
              <a:cs typeface="Arial" pitchFamily="34" charset="0"/>
            </a:endParaRPr>
          </a:p>
          <a:p>
            <a:endParaRPr lang="en-US" sz="1200" kern="1200" noProof="0">
              <a:solidFill>
                <a:schemeClr val="tx1"/>
              </a:solidFill>
              <a:effectLst/>
              <a:latin typeface="Arial" pitchFamily="34" charset="0"/>
              <a:ea typeface="+mn-ea"/>
              <a:cs typeface="Arial" pitchFamily="34" charset="0"/>
            </a:endParaRPr>
          </a:p>
          <a:p>
            <a:r>
              <a:rPr lang="en-US" sz="1200" kern="1200" noProof="0">
                <a:solidFill>
                  <a:schemeClr val="tx1"/>
                </a:solidFill>
                <a:effectLst/>
                <a:latin typeface="Arial" pitchFamily="34" charset="0"/>
                <a:ea typeface="+mn-ea"/>
                <a:cs typeface="Arial" pitchFamily="34" charset="0"/>
              </a:rPr>
              <a:t>Two of our key renewable raw materials are palm oil and palm kernel oil and their respective derivatives, which we mainly use to produce home and personal care ingredients and, to a lesser extent, food ingredients. </a:t>
            </a:r>
          </a:p>
          <a:p>
            <a:endParaRPr lang="en-US" sz="1200" kern="1200" noProof="0">
              <a:solidFill>
                <a:schemeClr val="tx1"/>
              </a:solidFill>
              <a:effectLst/>
              <a:latin typeface="Arial" pitchFamily="34" charset="0"/>
              <a:ea typeface="+mn-ea"/>
              <a:cs typeface="Arial" pitchFamily="34" charset="0"/>
            </a:endParaRPr>
          </a:p>
          <a:p>
            <a:r>
              <a:rPr lang="en-US" sz="1200" kern="1200" noProof="0">
                <a:solidFill>
                  <a:schemeClr val="tx1"/>
                </a:solidFill>
                <a:effectLst/>
                <a:latin typeface="Arial" pitchFamily="34" charset="0"/>
                <a:ea typeface="+mn-ea"/>
                <a:cs typeface="Arial" pitchFamily="34" charset="0"/>
              </a:rPr>
              <a:t>We want to ensure that our products are made from sustainably sourced raw materials. On our journey towards sustainable oil palm products we have made progress: We actively support the use of palm and palm kernel oil from sources certified by the Roundtable on Sustainable Palm Oil (RSPO). In 2015, we renewed and extended the BASF Palm Commitment. With the BASF Palm Sourcing Policy we have published a purchasing guideline for palm oil products which includes the protection of forest and peatland. We drive the traceability of our oils to the mill level and support smallholder farmers.</a:t>
            </a:r>
            <a:endParaRPr lang="de-DE" sz="1200" kern="1200" noProof="0">
              <a:solidFill>
                <a:schemeClr val="tx1"/>
              </a:solidFill>
              <a:effectLst/>
              <a:latin typeface="Arial" pitchFamily="34" charset="0"/>
              <a:ea typeface="+mn-ea"/>
              <a:cs typeface="Arial" pitchFamily="34" charset="0"/>
            </a:endParaRPr>
          </a:p>
          <a:p>
            <a:r>
              <a:rPr lang="en-US" sz="1200" kern="1200" noProof="0">
                <a:solidFill>
                  <a:schemeClr val="tx1"/>
                </a:solidFill>
                <a:effectLst/>
                <a:latin typeface="Arial" pitchFamily="34" charset="0"/>
                <a:ea typeface="+mn-ea"/>
                <a:cs typeface="Arial" pitchFamily="34" charset="0"/>
              </a:rPr>
              <a:t> </a:t>
            </a:r>
            <a:endParaRPr lang="de-DE" sz="1200" kern="1200" noProof="0">
              <a:solidFill>
                <a:schemeClr val="tx1"/>
              </a:solidFill>
              <a:effectLst/>
              <a:latin typeface="Arial" pitchFamily="34" charset="0"/>
              <a:ea typeface="+mn-ea"/>
              <a:cs typeface="Arial" pitchFamily="34" charset="0"/>
            </a:endParaRPr>
          </a:p>
          <a:p>
            <a:r>
              <a:rPr lang="en-US" sz="1200" kern="1200" noProof="0">
                <a:solidFill>
                  <a:schemeClr val="tx1"/>
                </a:solidFill>
                <a:effectLst/>
                <a:latin typeface="Arial" pitchFamily="34" charset="0"/>
                <a:ea typeface="+mn-ea"/>
                <a:cs typeface="Arial" pitchFamily="34" charset="0"/>
              </a:rPr>
              <a:t>According to our time bound plans we intend to:</a:t>
            </a:r>
            <a:endParaRPr lang="de-DE" sz="1200" kern="1200" noProof="0">
              <a:solidFill>
                <a:schemeClr val="tx1"/>
              </a:solidFill>
              <a:effectLst/>
              <a:latin typeface="Arial" pitchFamily="34" charset="0"/>
              <a:ea typeface="+mn-ea"/>
              <a:cs typeface="Arial" pitchFamily="34" charset="0"/>
            </a:endParaRPr>
          </a:p>
          <a:p>
            <a:pPr lvl="0"/>
            <a:r>
              <a:rPr lang="en-US" sz="1200" kern="1200" noProof="0">
                <a:solidFill>
                  <a:schemeClr val="tx1"/>
                </a:solidFill>
                <a:effectLst/>
                <a:latin typeface="Arial" pitchFamily="34" charset="0"/>
                <a:ea typeface="+mn-ea"/>
                <a:cs typeface="Arial" pitchFamily="34" charset="0"/>
              </a:rPr>
              <a:t>by 2020 – </a:t>
            </a:r>
            <a:r>
              <a:rPr lang="en-US"/>
              <a:t>source only RSPO-certified sustainable palm oil and palm kernel oil as far as available on the market</a:t>
            </a:r>
          </a:p>
          <a:p>
            <a:pPr lvl="0"/>
            <a:r>
              <a:rPr lang="en-US" sz="1200" kern="1200" noProof="0">
                <a:solidFill>
                  <a:schemeClr val="tx1"/>
                </a:solidFill>
                <a:effectLst/>
                <a:latin typeface="Arial" pitchFamily="34" charset="0"/>
                <a:ea typeface="+mn-ea"/>
                <a:cs typeface="Arial" pitchFamily="34" charset="0"/>
              </a:rPr>
              <a:t>by 2025 – expand these commitments to the significant intermediates based on palm oil and palm kernel oil. These include fractions as well as primary oleochemical derivatives plus vegetable oil esters.</a:t>
            </a:r>
          </a:p>
          <a:p>
            <a:pPr lvl="0"/>
            <a:endParaRPr lang="en-US" sz="1200" kern="1200" noProof="0">
              <a:solidFill>
                <a:schemeClr val="tx1"/>
              </a:solidFill>
              <a:effectLst/>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a:solidFill>
                  <a:schemeClr val="tx1"/>
                </a:solidFill>
                <a:effectLst/>
                <a:latin typeface="Arial" pitchFamily="34" charset="0"/>
                <a:ea typeface="+mn-ea"/>
                <a:cs typeface="Arial" pitchFamily="34" charset="0"/>
              </a:rPr>
              <a:t>Based on our voluntary commitment to sustainably source palm oil products, we purchased 140,400 metric tons of certified palm kernel oil in 2019. This represents around 83.5% of our total volume.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noProof="0">
              <a:solidFill>
                <a:schemeClr val="tx1"/>
              </a:solidFill>
              <a:effectLst/>
              <a:latin typeface="Arial" pitchFamily="34" charset="0"/>
              <a:ea typeface="+mn-ea"/>
              <a:cs typeface="Arial" pitchFamily="34" charset="0"/>
            </a:endParaRPr>
          </a:p>
          <a:p>
            <a:pPr lvl="0">
              <a:defRPr/>
            </a:pPr>
            <a:r>
              <a:rPr lang="en-US"/>
              <a:t>For the first time, we published our product carbon footprint (PCF) for sourcing certified sustainable palm kernel oil. Compared to conventionally sourcing, BASF saves more than180,000 metric tons CO2. RSPO-certified production of palm kernel oil shows around 36 percent lower global warming impact than non-certified production. The PCF is calculated according to the requirements and guidelines for quantification as stated in ISO “14067:2018-08 - Greenhouse gases – Carbon footprint of products”.</a:t>
            </a:r>
            <a:endParaRPr lang="en-US" sz="1200" kern="1200" noProof="0">
              <a:solidFill>
                <a:schemeClr val="tx1"/>
              </a:solidFill>
              <a:effectLst/>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noProof="0">
              <a:solidFill>
                <a:schemeClr val="tx1"/>
              </a:solidFill>
              <a:effectLst/>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a:solidFill>
                  <a:schemeClr val="tx1"/>
                </a:solidFill>
                <a:effectLst/>
                <a:latin typeface="Arial" pitchFamily="34" charset="0"/>
                <a:ea typeface="+mn-ea"/>
                <a:cs typeface="Arial" pitchFamily="34" charset="0"/>
              </a:rPr>
              <a:t>BASF also continues to drive forward the RSPO supply chain certification of our sites for cosmetic ingredients. In 2019, 24 production sites worldwide were RSPO certified.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noProof="0">
              <a:solidFill>
                <a:schemeClr val="tx1"/>
              </a:solidFill>
              <a:effectLst/>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a:solidFill>
                  <a:schemeClr val="tx1"/>
                </a:solidFill>
                <a:effectLst/>
                <a:latin typeface="Arial" pitchFamily="34" charset="0"/>
                <a:ea typeface="+mn-ea"/>
                <a:cs typeface="Arial" pitchFamily="34" charset="0"/>
              </a:rPr>
              <a:t>Together with Cargill, Procter &amp; Gamble (P&amp;G) and the Deutsche Gesellschaft </a:t>
            </a:r>
            <a:r>
              <a:rPr lang="en-US" sz="1200" kern="1200" noProof="0" err="1">
                <a:solidFill>
                  <a:schemeClr val="tx1"/>
                </a:solidFill>
                <a:effectLst/>
                <a:latin typeface="Arial" pitchFamily="34" charset="0"/>
                <a:ea typeface="+mn-ea"/>
                <a:cs typeface="Arial" pitchFamily="34" charset="0"/>
              </a:rPr>
              <a:t>für</a:t>
            </a:r>
            <a:r>
              <a:rPr lang="en-US" sz="1200" kern="1200" noProof="0">
                <a:solidFill>
                  <a:schemeClr val="tx1"/>
                </a:solidFill>
                <a:effectLst/>
                <a:latin typeface="Arial" pitchFamily="34" charset="0"/>
                <a:ea typeface="+mn-ea"/>
                <a:cs typeface="Arial" pitchFamily="34" charset="0"/>
              </a:rPr>
              <a:t> </a:t>
            </a:r>
            <a:r>
              <a:rPr lang="en-US" sz="1200" kern="1200" noProof="0" err="1">
                <a:solidFill>
                  <a:schemeClr val="tx1"/>
                </a:solidFill>
                <a:effectLst/>
                <a:latin typeface="Arial" pitchFamily="34" charset="0"/>
                <a:ea typeface="+mn-ea"/>
                <a:cs typeface="Arial" pitchFamily="34" charset="0"/>
              </a:rPr>
              <a:t>Internationale</a:t>
            </a:r>
            <a:r>
              <a:rPr lang="en-US" sz="1200" kern="1200" noProof="0">
                <a:solidFill>
                  <a:schemeClr val="tx1"/>
                </a:solidFill>
                <a:effectLst/>
                <a:latin typeface="Arial" pitchFamily="34" charset="0"/>
                <a:ea typeface="+mn-ea"/>
                <a:cs typeface="Arial" pitchFamily="34" charset="0"/>
              </a:rPr>
              <a:t> </a:t>
            </a:r>
            <a:r>
              <a:rPr lang="en-US" sz="1200" kern="1200" noProof="0" err="1">
                <a:solidFill>
                  <a:schemeClr val="tx1"/>
                </a:solidFill>
                <a:effectLst/>
                <a:latin typeface="Arial" pitchFamily="34" charset="0"/>
                <a:ea typeface="+mn-ea"/>
                <a:cs typeface="Arial" pitchFamily="34" charset="0"/>
              </a:rPr>
              <a:t>Zusammenarbeit</a:t>
            </a:r>
            <a:r>
              <a:rPr lang="en-US" sz="1200" kern="1200" noProof="0">
                <a:solidFill>
                  <a:schemeClr val="tx1"/>
                </a:solidFill>
                <a:effectLst/>
                <a:latin typeface="Arial" pitchFamily="34" charset="0"/>
                <a:ea typeface="+mn-ea"/>
                <a:cs typeface="Arial" pitchFamily="34" charset="0"/>
              </a:rPr>
              <a:t> (GIZ) GmbH BASF has cooperated in a development partnership under the develoPPP.de program commissioned by the German Federal Ministry for Economic Cooperation and Development (BMZ) to establish a certified coconut oil supply chain and improve the livelihood of coconut farmers in the Philippines and Indonesia. Between October 2015 and October 2019, more than 4,100 coconut farmers have been trained in Good Agricultural and processing Practices (GAP) as well as Farm Management practices. About 1,600 farmers received additional training and have been certified against the Rainforest Alliance Sustainable Agriculture Standard.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noProof="0">
              <a:solidFill>
                <a:schemeClr val="tx1"/>
              </a:solidFill>
              <a:effectLst/>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noProof="0">
                <a:solidFill>
                  <a:schemeClr val="tx1"/>
                </a:solidFill>
                <a:effectLst/>
                <a:latin typeface="Arial" pitchFamily="34" charset="0"/>
                <a:ea typeface="+mn-ea"/>
                <a:cs typeface="Arial" pitchFamily="34" charset="0"/>
              </a:rPr>
              <a:t>Up-to-date, the collaborating companies of the world’s first sustainable castor bean program (Project Pragati) – Arkema, BASF SE, Jayant </a:t>
            </a:r>
            <a:r>
              <a:rPr lang="en-US" sz="1200" kern="1200" noProof="0" err="1">
                <a:solidFill>
                  <a:schemeClr val="tx1"/>
                </a:solidFill>
                <a:effectLst/>
                <a:latin typeface="Arial" pitchFamily="34" charset="0"/>
                <a:ea typeface="+mn-ea"/>
                <a:cs typeface="Arial" pitchFamily="34" charset="0"/>
              </a:rPr>
              <a:t>Agro</a:t>
            </a:r>
            <a:r>
              <a:rPr lang="en-US" sz="1200" kern="1200" noProof="0">
                <a:solidFill>
                  <a:schemeClr val="tx1"/>
                </a:solidFill>
                <a:effectLst/>
                <a:latin typeface="Arial" pitchFamily="34" charset="0"/>
                <a:ea typeface="+mn-ea"/>
                <a:cs typeface="Arial" pitchFamily="34" charset="0"/>
              </a:rPr>
              <a:t>-Organics and </a:t>
            </a:r>
            <a:r>
              <a:rPr lang="en-US" sz="1200" kern="1200" noProof="0" err="1">
                <a:solidFill>
                  <a:schemeClr val="tx1"/>
                </a:solidFill>
                <a:effectLst/>
                <a:latin typeface="Arial" pitchFamily="34" charset="0"/>
                <a:ea typeface="+mn-ea"/>
                <a:cs typeface="Arial" pitchFamily="34" charset="0"/>
              </a:rPr>
              <a:t>Solidaridad</a:t>
            </a:r>
            <a:r>
              <a:rPr lang="en-US" sz="1200" kern="1200" noProof="0">
                <a:solidFill>
                  <a:schemeClr val="tx1"/>
                </a:solidFill>
                <a:effectLst/>
                <a:latin typeface="Arial" pitchFamily="34" charset="0"/>
                <a:ea typeface="+mn-ea"/>
                <a:cs typeface="Arial" pitchFamily="34" charset="0"/>
              </a:rPr>
              <a:t> – have empowered more than 2,700 Indian farmers in their journey to sustainable castor bean production.  </a:t>
            </a:r>
            <a:endParaRPr lang="de-DE" sz="1200" kern="1200" noProof="0">
              <a:solidFill>
                <a:schemeClr val="tx1"/>
              </a:solidFill>
              <a:effectLst/>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noProof="0">
              <a:solidFill>
                <a:schemeClr val="tx1"/>
              </a:solidFill>
              <a:effectLst/>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i="1" kern="1200" noProof="0">
                <a:solidFill>
                  <a:schemeClr val="tx1"/>
                </a:solidFill>
                <a:effectLst/>
                <a:latin typeface="Arial" pitchFamily="34" charset="0"/>
                <a:ea typeface="+mn-ea"/>
                <a:cs typeface="Arial" pitchFamily="34" charset="0"/>
              </a:rPr>
              <a:t>Source: BASF Report 2019, p. 106, </a:t>
            </a:r>
            <a:r>
              <a:rPr lang="de-DE" i="1">
                <a:hlinkClick r:id="rId3"/>
              </a:rPr>
              <a:t>https://www.basf.com/global/en/who-we-are/sustainability/we-source-responsibly/palm-dialog.html</a:t>
            </a:r>
            <a:endParaRPr lang="de-DE" sz="1200" i="1" kern="1200" noProof="0">
              <a:solidFill>
                <a:schemeClr val="tx1"/>
              </a:solidFill>
              <a:effectLst/>
              <a:latin typeface="Arial" pitchFamily="34" charset="0"/>
              <a:ea typeface="+mn-ea"/>
              <a:cs typeface="Arial" pitchFamily="34" charset="0"/>
            </a:endParaRPr>
          </a:p>
          <a:p>
            <a:pPr lvl="0"/>
            <a:endParaRPr lang="de-DE" sz="1200" kern="1200" noProof="0">
              <a:solidFill>
                <a:schemeClr val="tx1"/>
              </a:solidFill>
              <a:effectLst/>
              <a:latin typeface="Arial" pitchFamily="34" charset="0"/>
              <a:ea typeface="+mn-ea"/>
              <a:cs typeface="Arial" pitchFamily="34" charset="0"/>
            </a:endParaRPr>
          </a:p>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7B9E9-6F9D-4999-8E35-8BAD09A8460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5" name="Fußzeilenplatzhalt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337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77863" y="742950"/>
            <a:ext cx="5437187" cy="3059113"/>
          </a:xfrm>
        </p:spPr>
      </p:sp>
      <p:sp>
        <p:nvSpPr>
          <p:cNvPr id="3" name="Notizenplatzhalter 2"/>
          <p:cNvSpPr>
            <a:spLocks noGrp="1"/>
          </p:cNvSpPr>
          <p:nvPr>
            <p:ph type="body" idx="1"/>
          </p:nvPr>
        </p:nvSpPr>
        <p:spPr>
          <a:xfrm>
            <a:off x="684000" y="4176000"/>
            <a:ext cx="5435600" cy="5040000"/>
          </a:xfrm>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7B9E9-6F9D-4999-8E35-8BAD09A8460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
        <p:nvSpPr>
          <p:cNvPr id="5" name="Fußzeilenplatzhalt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377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0" i="0">
                <a:solidFill>
                  <a:srgbClr val="333333"/>
                </a:solidFill>
                <a:effectLst/>
                <a:latin typeface="Helvetica Neue LT W05_45"/>
              </a:rPr>
              <a:t>*Responsáveis: Alessandra Sousa - </a:t>
            </a:r>
            <a:r>
              <a:rPr lang="pt-BR" b="0" i="0">
                <a:solidFill>
                  <a:srgbClr val="A6A7DC"/>
                </a:solidFill>
                <a:effectLst/>
                <a:latin typeface="Segoe UI" panose="020B0502040204020203" pitchFamily="34" charset="0"/>
              </a:rPr>
              <a:t>alessandra.sousa@partners.basf.com (Sustentabilidade Corporativa)</a:t>
            </a:r>
            <a:endParaRPr lang="pt-BR" b="0" i="0">
              <a:solidFill>
                <a:srgbClr val="333333"/>
              </a:solidFill>
              <a:effectLst/>
              <a:latin typeface="Helvetica Neue LT W05_45"/>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b="0" i="0">
                <a:solidFill>
                  <a:srgbClr val="333333"/>
                </a:solidFill>
                <a:effectLst/>
                <a:latin typeface="Helvetica Neue LT W05_45"/>
              </a:rPr>
              <a:t>Ana </a:t>
            </a:r>
            <a:r>
              <a:rPr lang="pt-BR" b="0" i="0" err="1">
                <a:solidFill>
                  <a:srgbClr val="333333"/>
                </a:solidFill>
                <a:effectLst/>
                <a:latin typeface="Helvetica Neue LT W05_45"/>
              </a:rPr>
              <a:t>Michi</a:t>
            </a:r>
            <a:r>
              <a:rPr lang="pt-BR" b="0" i="0">
                <a:solidFill>
                  <a:srgbClr val="333333"/>
                </a:solidFill>
                <a:effectLst/>
                <a:latin typeface="Helvetica Neue LT W05_45"/>
              </a:rPr>
              <a:t> – ana.michi@basf.com </a:t>
            </a:r>
            <a:r>
              <a:rPr lang="pt-BR" b="0" i="0">
                <a:solidFill>
                  <a:srgbClr val="A6A7DC"/>
                </a:solidFill>
                <a:effectLst/>
                <a:latin typeface="Segoe UI" panose="020B0502040204020203" pitchFamily="34" charset="0"/>
              </a:rPr>
              <a:t>(Sustentabilidade Corporativa)</a:t>
            </a:r>
            <a:endParaRPr lang="pt-BR" b="0" i="0">
              <a:solidFill>
                <a:srgbClr val="333333"/>
              </a:solidFill>
              <a:effectLst/>
              <a:latin typeface="Helvetica Neue LT W05_45"/>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BR"/>
          </a:p>
          <a:p>
            <a:pPr marL="0" marR="0" lvl="0" indent="0" algn="l" defTabSz="914400" rtl="0" eaLnBrk="1" fontAlgn="auto" latinLnBrk="0" hangingPunct="1">
              <a:lnSpc>
                <a:spcPct val="100000"/>
              </a:lnSpc>
              <a:spcBef>
                <a:spcPts val="0"/>
              </a:spcBef>
              <a:spcAft>
                <a:spcPts val="0"/>
              </a:spcAft>
              <a:buClrTx/>
              <a:buSzTx/>
              <a:buFontTx/>
              <a:buNone/>
              <a:tabLst/>
              <a:defRPr/>
            </a:pPr>
            <a:r>
              <a:rPr lang="pt-BR"/>
              <a:t>*A área pode redirecionar para um especialista/técnico sobre o assunto.</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FA7657-BCD3-47C0-9760-453D6C83B2B1}"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1927739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a:t>Responsável: Anne Sato - anne.sato@basf.com (EM)</a:t>
            </a:r>
            <a:br>
              <a:rPr lang="pt-BR"/>
            </a:br>
            <a:br>
              <a:rPr lang="pt-BR"/>
            </a:br>
            <a:r>
              <a:rPr lang="pt-BR" sz="1200">
                <a:solidFill>
                  <a:srgbClr val="000000"/>
                </a:solidFill>
                <a:latin typeface="Arial" panose="020B0604020202020204"/>
                <a:cs typeface="Arial"/>
              </a:rPr>
              <a:t>Para a valoração desta externalidade, foi realizado um estudo de carbono e por meio do </a:t>
            </a:r>
            <a:r>
              <a:rPr lang="pt-BR" sz="1200" b="1">
                <a:solidFill>
                  <a:srgbClr val="000000"/>
                </a:solidFill>
                <a:latin typeface="Arial" panose="020B0604020202020204"/>
                <a:cs typeface="Arial"/>
              </a:rPr>
              <a:t>Método de Custo de Reposição</a:t>
            </a:r>
            <a:r>
              <a:rPr lang="pt-BR" sz="1200">
                <a:solidFill>
                  <a:srgbClr val="000000"/>
                </a:solidFill>
                <a:latin typeface="Arial" panose="020B0604020202020204"/>
                <a:cs typeface="Arial"/>
              </a:rPr>
              <a:t> (MCR), foi considerado </a:t>
            </a:r>
            <a:r>
              <a:rPr lang="pt-BR" sz="1200" b="1">
                <a:solidFill>
                  <a:srgbClr val="035FA9"/>
                </a:solidFill>
                <a:latin typeface="Arial" panose="020B0604020202020204"/>
                <a:cs typeface="Arial"/>
              </a:rPr>
              <a:t>Custo Social do Carbono</a:t>
            </a:r>
            <a:r>
              <a:rPr lang="pt-BR" sz="1200">
                <a:solidFill>
                  <a:srgbClr val="000000"/>
                </a:solidFill>
                <a:latin typeface="Arial" panose="020B0604020202020204"/>
                <a:cs typeface="Arial"/>
              </a:rPr>
              <a:t> (CSC), que representa o </a:t>
            </a:r>
            <a:r>
              <a:rPr lang="pt-BR" sz="1200" b="1">
                <a:solidFill>
                  <a:srgbClr val="65AC1E"/>
                </a:solidFill>
                <a:latin typeface="Arial" panose="020B0604020202020204"/>
                <a:cs typeface="Arial"/>
              </a:rPr>
              <a:t>custo estimado dos prováveis impactos </a:t>
            </a:r>
            <a:r>
              <a:rPr lang="pt-BR" sz="1200">
                <a:solidFill>
                  <a:srgbClr val="000000"/>
                </a:solidFill>
                <a:latin typeface="Arial" panose="020B0604020202020204"/>
                <a:cs typeface="Arial"/>
              </a:rPr>
              <a:t>– decorrentes da adição de uma tonelada de carbono na atmosfera – na produtividade agrícola, na saúde humana e nas infraestruturas</a:t>
            </a:r>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FA7657-BCD3-47C0-9760-453D6C83B2B1}"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3792098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15000"/>
              </a:lnSpc>
            </a:pPr>
            <a:r>
              <a:rPr lang="pt-BR" sz="1800" u="sng">
                <a:effectLst/>
                <a:highlight>
                  <a:srgbClr val="FFFF00"/>
                </a:highlight>
                <a:latin typeface="Arial" panose="020B0604020202020204" pitchFamily="34" charset="0"/>
                <a:ea typeface="Arial" panose="020B0604020202020204" pitchFamily="34" charset="0"/>
              </a:rPr>
              <a:t>Como identificar oportunidades?</a:t>
            </a:r>
            <a:r>
              <a:rPr lang="pt-BR" sz="1800">
                <a:effectLst/>
                <a:latin typeface="Arial" panose="020B0604020202020204" pitchFamily="34" charset="0"/>
                <a:ea typeface="Arial" panose="020B0604020202020204" pitchFamily="34" charset="0"/>
              </a:rPr>
              <a:t> </a:t>
            </a:r>
          </a:p>
          <a:p>
            <a:pPr>
              <a:lnSpc>
                <a:spcPct val="115000"/>
              </a:lnSpc>
              <a:spcBef>
                <a:spcPts val="1200"/>
              </a:spcBef>
              <a:spcAft>
                <a:spcPts val="1200"/>
              </a:spcAft>
            </a:pPr>
            <a:r>
              <a:rPr lang="pt-BR" sz="1800">
                <a:effectLst/>
                <a:latin typeface="Arial" panose="020B0604020202020204" pitchFamily="34" charset="0"/>
                <a:ea typeface="Arial" panose="020B0604020202020204" pitchFamily="34" charset="0"/>
              </a:rPr>
              <a:t>Com consumidores cada vez mais exigentes, influenciados por questões ambientais e sociais, as marcas que não se relacionarem com sustentabilidade tendem a sofrer sérios prejuízos em seus negócios.</a:t>
            </a:r>
          </a:p>
          <a:p>
            <a:pPr>
              <a:lnSpc>
                <a:spcPct val="115000"/>
              </a:lnSpc>
              <a:spcBef>
                <a:spcPts val="1200"/>
              </a:spcBef>
              <a:spcAft>
                <a:spcPts val="1200"/>
              </a:spcAft>
            </a:pPr>
            <a:r>
              <a:rPr lang="pt-BR" sz="1800">
                <a:effectLst/>
                <a:latin typeface="Arial" panose="020B0604020202020204" pitchFamily="34" charset="0"/>
                <a:ea typeface="Arial" panose="020B0604020202020204" pitchFamily="34" charset="0"/>
              </a:rPr>
              <a:t>Então, agora que você já sabe o que a Fundação Eco+ faz, que tal chamar nossos consultores para fazer uma análise do seu negócio ou mesmo levá-los ao seu cliente? Saiba identificar oportunidades: </a:t>
            </a:r>
          </a:p>
          <a:p>
            <a:pPr>
              <a:lnSpc>
                <a:spcPct val="115000"/>
              </a:lnSpc>
              <a:spcBef>
                <a:spcPts val="1200"/>
              </a:spcBef>
              <a:spcAft>
                <a:spcPts val="1200"/>
              </a:spcAft>
            </a:pPr>
            <a:r>
              <a:rPr lang="pt-BR" sz="1800">
                <a:effectLst/>
                <a:latin typeface="Arial" panose="020B0604020202020204" pitchFamily="34" charset="0"/>
                <a:ea typeface="Arial" panose="020B0604020202020204" pitchFamily="34" charset="0"/>
              </a:rPr>
              <a:t>- Se o negócio já tem um atributo no produto ou na marca, a Fundação consegue evidenciar isso por meio de um estudo.</a:t>
            </a:r>
            <a:br>
              <a:rPr lang="pt-BR" sz="1800">
                <a:effectLst/>
                <a:latin typeface="Arial" panose="020B0604020202020204" pitchFamily="34" charset="0"/>
                <a:ea typeface="Arial" panose="020B0604020202020204" pitchFamily="34" charset="0"/>
              </a:rPr>
            </a:br>
            <a:r>
              <a:rPr lang="pt-BR" sz="1800">
                <a:effectLst/>
                <a:latin typeface="Arial" panose="020B0604020202020204" pitchFamily="34" charset="0"/>
                <a:ea typeface="Arial" panose="020B0604020202020204" pitchFamily="34" charset="0"/>
              </a:rPr>
              <a:t>- Se você não sabe se algo é sustentável ou não, consulte a Fundação.</a:t>
            </a:r>
            <a:br>
              <a:rPr lang="pt-BR" sz="1800">
                <a:effectLst/>
                <a:latin typeface="Arial" panose="020B0604020202020204" pitchFamily="34" charset="0"/>
                <a:ea typeface="Arial" panose="020B0604020202020204" pitchFamily="34" charset="0"/>
              </a:rPr>
            </a:br>
            <a:r>
              <a:rPr lang="pt-BR" sz="1800">
                <a:effectLst/>
                <a:latin typeface="Arial" panose="020B0604020202020204" pitchFamily="34" charset="0"/>
                <a:ea typeface="Arial" panose="020B0604020202020204" pitchFamily="34" charset="0"/>
              </a:rPr>
              <a:t>- Se você não sabe como mensurar quão sustentável é algo, pergunte à Fundação. </a:t>
            </a:r>
          </a:p>
          <a:p>
            <a:endParaRPr lang="de-DE"/>
          </a:p>
        </p:txBody>
      </p:sp>
      <p:sp>
        <p:nvSpPr>
          <p:cNvPr id="5" name="Foliennummernplatzhalter 4"/>
          <p:cNvSpPr>
            <a:spLocks noGrp="1"/>
          </p:cNvSpPr>
          <p:nvPr>
            <p:ph type="sldNum" sz="quarter" idx="11"/>
          </p:nvPr>
        </p:nvSpPr>
        <p:spPr/>
        <p:txBody>
          <a:bodyPr/>
          <a:lstStyle/>
          <a:p>
            <a:fld id="{8FF7B9E9-6F9D-4999-8E35-8BAD09A8460E}" type="slidenum">
              <a:rPr lang="de-DE" smtClean="0"/>
              <a:pPr/>
              <a:t>19</a:t>
            </a:fld>
            <a:endParaRPr lang="de-DE"/>
          </a:p>
        </p:txBody>
      </p:sp>
    </p:spTree>
    <p:extLst>
      <p:ext uri="{BB962C8B-B14F-4D97-AF65-F5344CB8AC3E}">
        <p14:creationId xmlns:p14="http://schemas.microsoft.com/office/powerpoint/2010/main" val="2267963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15000"/>
              </a:lnSpc>
            </a:pPr>
            <a:r>
              <a:rPr lang="pt-BR" sz="1800">
                <a:effectLst/>
                <a:latin typeface="Arial" panose="020B0604020202020204" pitchFamily="34" charset="0"/>
                <a:ea typeface="Arial" panose="020B0604020202020204" pitchFamily="34" charset="0"/>
              </a:rPr>
              <a:t>Nós queremos e buscamos sempre +. Afinal, somos uma consultoria de sustentabilidade para a América do Sul, instituída e mantida pela BASF, em 2005. São 18 anos de atuação e uma consolidada experiência em impulsionar jornadas sustentáveis, com cerca de 300 projetos e serviços prestados. Nosso propósito focado em mensuração, orienta e impulsiona a jornada sustentável de negócios que pensam no longo prazo, desenvolvendo seu valor econômico, social e ambiental, de forma integrada.</a:t>
            </a:r>
            <a:br>
              <a:rPr lang="pt-BR" sz="1800">
                <a:effectLst/>
                <a:latin typeface="Arial" panose="020B0604020202020204" pitchFamily="34" charset="0"/>
                <a:ea typeface="Arial" panose="020B0604020202020204" pitchFamily="34" charset="0"/>
              </a:rPr>
            </a:br>
            <a:r>
              <a:rPr lang="pt-BR" sz="1800">
                <a:effectLst/>
                <a:latin typeface="Arial" panose="020B0604020202020204" pitchFamily="34" charset="0"/>
                <a:ea typeface="Arial" panose="020B0604020202020204" pitchFamily="34" charset="0"/>
              </a:rPr>
              <a:t>Para isso, incentivamos a troca e a produção de conhecimentos vanguardistas na área, articulando e fortalecendo o mercado para impactarem positivamente a sociedade.</a:t>
            </a:r>
          </a:p>
          <a:p>
            <a:pPr>
              <a:lnSpc>
                <a:spcPct val="115000"/>
              </a:lnSpc>
            </a:pPr>
            <a:endParaRPr lang="pt-BR" sz="1800">
              <a:effectLst/>
              <a:latin typeface="Arial" panose="020B0604020202020204" pitchFamily="34" charset="0"/>
              <a:ea typeface="Arial" panose="020B0604020202020204" pitchFamily="34" charset="0"/>
            </a:endParaRPr>
          </a:p>
        </p:txBody>
      </p:sp>
      <p:sp>
        <p:nvSpPr>
          <p:cNvPr id="4" name="Foliennummernplatzhalter 3"/>
          <p:cNvSpPr>
            <a:spLocks noGrp="1"/>
          </p:cNvSpPr>
          <p:nvPr>
            <p:ph type="sldNum" sz="quarter" idx="10"/>
          </p:nvPr>
        </p:nvSpPr>
        <p:spPr/>
        <p:txBody>
          <a:bodyPr/>
          <a:lstStyle/>
          <a:p>
            <a:fld id="{8FF7B9E9-6F9D-4999-8E35-8BAD09A8460E}" type="slidenum">
              <a:rPr lang="de-DE" smtClean="0"/>
              <a:pPr/>
              <a:t>2</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2531549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nSpc>
                <a:spcPct val="115000"/>
              </a:lnSpc>
            </a:pPr>
            <a:r>
              <a:rPr lang="pt-BR" sz="1800" b="1">
                <a:solidFill>
                  <a:srgbClr val="990000"/>
                </a:solidFill>
                <a:effectLst/>
                <a:latin typeface="Arial" panose="020B0604020202020204" pitchFamily="34" charset="0"/>
                <a:ea typeface="Arial" panose="020B0604020202020204" pitchFamily="34" charset="0"/>
              </a:rPr>
              <a:t>Passo a passo da nossa Jornada Sustentável </a:t>
            </a:r>
            <a:br>
              <a:rPr lang="pt-BR" sz="1800" b="1">
                <a:solidFill>
                  <a:srgbClr val="990000"/>
                </a:solidFill>
                <a:effectLst/>
                <a:latin typeface="Arial" panose="020B0604020202020204" pitchFamily="34" charset="0"/>
                <a:ea typeface="Arial" panose="020B0604020202020204" pitchFamily="34" charset="0"/>
              </a:rPr>
            </a:br>
            <a:r>
              <a:rPr lang="pt-BR" sz="1800">
                <a:effectLst/>
                <a:latin typeface="Arial" panose="020B0604020202020204" pitchFamily="34" charset="0"/>
                <a:ea typeface="Arial" panose="020B0604020202020204" pitchFamily="34" charset="0"/>
              </a:rPr>
              <a:t>A Fundação promove diálogos ao longo das cadeias de valor de forma integrada, com o objetivo de oferecer soluções sustentáveis (baseadas nas demandas de mercados) e agregar uma nova dimensão de valor ao negócio.</a:t>
            </a:r>
          </a:p>
          <a:p>
            <a:pPr>
              <a:lnSpc>
                <a:spcPct val="115000"/>
              </a:lnSpc>
            </a:pPr>
            <a:r>
              <a:rPr lang="pt-BR" sz="1800">
                <a:effectLst/>
                <a:latin typeface="Arial" panose="020B0604020202020204" pitchFamily="34" charset="0"/>
                <a:ea typeface="Arial" panose="020B0604020202020204" pitchFamily="34" charset="0"/>
              </a:rPr>
              <a:t>Nossos consultores primeiro descobrem o que é sustentabilidade para o seu negócio:</a:t>
            </a:r>
          </a:p>
          <a:p>
            <a:pPr marL="342900" lvl="0" indent="-342900">
              <a:lnSpc>
                <a:spcPct val="115000"/>
              </a:lnSpc>
              <a:buFont typeface="Symbol" panose="05050102010706020507" pitchFamily="18" charset="2"/>
              <a:buChar char="-"/>
            </a:pPr>
            <a:r>
              <a:rPr lang="pt-BR" sz="1800" u="none" strike="noStrike">
                <a:effectLst/>
                <a:latin typeface="Arial" panose="020B0604020202020204" pitchFamily="34" charset="0"/>
                <a:ea typeface="Arial" panose="020B0604020202020204" pitchFamily="34" charset="0"/>
              </a:rPr>
              <a:t>Quais os conjuntos de tributos que precisamos mapear?</a:t>
            </a:r>
          </a:p>
          <a:p>
            <a:pPr marL="342900" lvl="0" indent="-342900">
              <a:lnSpc>
                <a:spcPct val="115000"/>
              </a:lnSpc>
              <a:buFont typeface="Symbol" panose="05050102010706020507" pitchFamily="18" charset="2"/>
              <a:buChar char="-"/>
            </a:pPr>
            <a:r>
              <a:rPr lang="pt-BR" sz="1800" u="none" strike="noStrike">
                <a:effectLst/>
                <a:latin typeface="Arial" panose="020B0604020202020204" pitchFamily="34" charset="0"/>
                <a:ea typeface="Arial" panose="020B0604020202020204" pitchFamily="34" charset="0"/>
              </a:rPr>
              <a:t>Como a sua indústria entende a sustentabilidade?</a:t>
            </a:r>
          </a:p>
          <a:p>
            <a:pPr marL="342900" lvl="0" indent="-342900">
              <a:lnSpc>
                <a:spcPct val="115000"/>
              </a:lnSpc>
              <a:buFont typeface="Symbol" panose="05050102010706020507" pitchFamily="18" charset="2"/>
              <a:buChar char="-"/>
            </a:pPr>
            <a:r>
              <a:rPr lang="pt-BR" sz="1800" u="none" strike="noStrike">
                <a:effectLst/>
                <a:latin typeface="Arial" panose="020B0604020202020204" pitchFamily="34" charset="0"/>
                <a:ea typeface="Arial" panose="020B0604020202020204" pitchFamily="34" charset="0"/>
              </a:rPr>
              <a:t>Como o seu cliente/ consumidor percebe a sustentabilidade?</a:t>
            </a:r>
          </a:p>
          <a:p>
            <a:pPr marL="342900" lvl="0" indent="-342900">
              <a:lnSpc>
                <a:spcPct val="115000"/>
              </a:lnSpc>
              <a:buFont typeface="Symbol" panose="05050102010706020507" pitchFamily="18" charset="2"/>
              <a:buChar char="-"/>
            </a:pPr>
            <a:r>
              <a:rPr lang="pt-BR" sz="1800" u="none" strike="noStrike">
                <a:effectLst/>
                <a:latin typeface="Arial" panose="020B0604020202020204" pitchFamily="34" charset="0"/>
                <a:ea typeface="Arial" panose="020B0604020202020204" pitchFamily="34" charset="0"/>
              </a:rPr>
              <a:t>O que é sinônimo de sustentabilidade para o seu mercado?  </a:t>
            </a:r>
          </a:p>
          <a:p>
            <a:pPr>
              <a:lnSpc>
                <a:spcPct val="115000"/>
              </a:lnSpc>
            </a:pPr>
            <a:r>
              <a:rPr lang="pt-BR" sz="1800">
                <a:effectLst/>
                <a:latin typeface="Arial" panose="020B0604020202020204" pitchFamily="34" charset="0"/>
                <a:ea typeface="Arial" panose="020B0604020202020204" pitchFamily="34" charset="0"/>
              </a:rPr>
              <a:t>E, então, nosso time de profissionais materializa, </a:t>
            </a:r>
            <a:r>
              <a:rPr lang="pt-BR" sz="1800" err="1">
                <a:effectLst/>
                <a:latin typeface="Arial" panose="020B0604020202020204" pitchFamily="34" charset="0"/>
                <a:ea typeface="Arial" panose="020B0604020202020204" pitchFamily="34" charset="0"/>
              </a:rPr>
              <a:t>tangibiliza</a:t>
            </a:r>
            <a:r>
              <a:rPr lang="pt-BR" sz="1800">
                <a:effectLst/>
                <a:latin typeface="Arial" panose="020B0604020202020204" pitchFamily="34" charset="0"/>
                <a:ea typeface="Arial" panose="020B0604020202020204" pitchFamily="34" charset="0"/>
              </a:rPr>
              <a:t> isso. Ou seja, torna aquilo que é abstrato em uma ação concreta.</a:t>
            </a:r>
          </a:p>
          <a:p>
            <a:pPr>
              <a:lnSpc>
                <a:spcPct val="115000"/>
              </a:lnSpc>
            </a:pPr>
            <a:endParaRPr lang="pt-BR" sz="1800">
              <a:effectLst/>
              <a:latin typeface="Arial" panose="020B0604020202020204" pitchFamily="34" charset="0"/>
              <a:ea typeface="Arial" panose="020B0604020202020204" pitchFamily="34" charset="0"/>
            </a:endParaRPr>
          </a:p>
          <a:p>
            <a:endParaRPr lang="pt-BR"/>
          </a:p>
        </p:txBody>
      </p:sp>
      <p:sp>
        <p:nvSpPr>
          <p:cNvPr id="4" name="Espaço Reservado para Número de Slide 3"/>
          <p:cNvSpPr>
            <a:spLocks noGrp="1"/>
          </p:cNvSpPr>
          <p:nvPr>
            <p:ph type="sldNum" sz="quarter" idx="5"/>
          </p:nvPr>
        </p:nvSpPr>
        <p:spPr/>
        <p:txBody>
          <a:bodyPr/>
          <a:lstStyle/>
          <a:p>
            <a:fld id="{8FF7B9E9-6F9D-4999-8E35-8BAD09A8460E}" type="slidenum">
              <a:rPr lang="de-DE" smtClean="0"/>
              <a:pPr/>
              <a:t>20</a:t>
            </a:fld>
            <a:endParaRPr lang="de-DE"/>
          </a:p>
        </p:txBody>
      </p:sp>
      <p:sp>
        <p:nvSpPr>
          <p:cNvPr id="5" name="Espaço Reservado para Rodapé 4"/>
          <p:cNvSpPr>
            <a:spLocks noGrp="1"/>
          </p:cNvSpPr>
          <p:nvPr>
            <p:ph type="ftr" sz="quarter" idx="4"/>
          </p:nvPr>
        </p:nvSpPr>
        <p:spPr/>
        <p:txBody>
          <a:bodyPr/>
          <a:lstStyle/>
          <a:p>
            <a:endParaRPr lang="de-DE"/>
          </a:p>
        </p:txBody>
      </p:sp>
    </p:spTree>
    <p:extLst>
      <p:ext uri="{BB962C8B-B14F-4D97-AF65-F5344CB8AC3E}">
        <p14:creationId xmlns:p14="http://schemas.microsoft.com/office/powerpoint/2010/main" val="1305232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a:t>Nossos clientes</a:t>
            </a:r>
          </a:p>
          <a:p>
            <a:r>
              <a:rPr lang="pt-BR"/>
              <a:t>Temos clientes em toda a América do Sul e já desenvolvemos projetos em nível global.   Quem são eles? </a:t>
            </a:r>
            <a:r>
              <a:rPr lang="pt-BR" sz="1800">
                <a:effectLst/>
                <a:latin typeface="Arial" panose="020B0604020202020204" pitchFamily="34" charset="0"/>
                <a:ea typeface="Arial" panose="020B0604020202020204" pitchFamily="34" charset="0"/>
              </a:rPr>
              <a:t>Empresas,  negócios da BASF e parceiros institucionais. Em comum, todos temos trilhado jornadas sustentáveis e necessitamos, cada vez mais, de dinamismo, impulso, inovação, inspiração e articulação para termos mais e melhores resultados. </a:t>
            </a:r>
            <a:endParaRPr lang="pt-BR"/>
          </a:p>
        </p:txBody>
      </p:sp>
      <p:sp>
        <p:nvSpPr>
          <p:cNvPr id="4" name="Espaço Reservado para Número de Slide 3"/>
          <p:cNvSpPr>
            <a:spLocks noGrp="1"/>
          </p:cNvSpPr>
          <p:nvPr>
            <p:ph type="sldNum" sz="quarter" idx="5"/>
          </p:nvPr>
        </p:nvSpPr>
        <p:spPr/>
        <p:txBody>
          <a:bodyPr/>
          <a:lstStyle/>
          <a:p>
            <a:fld id="{8FF7B9E9-6F9D-4999-8E35-8BAD09A8460E}" type="slidenum">
              <a:rPr lang="de-DE" smtClean="0"/>
              <a:pPr/>
              <a:t>21</a:t>
            </a:fld>
            <a:endParaRPr lang="de-DE"/>
          </a:p>
        </p:txBody>
      </p:sp>
      <p:sp>
        <p:nvSpPr>
          <p:cNvPr id="5" name="Espaço Reservado para Rodapé 4"/>
          <p:cNvSpPr>
            <a:spLocks noGrp="1"/>
          </p:cNvSpPr>
          <p:nvPr>
            <p:ph type="ftr" sz="quarter" idx="4"/>
          </p:nvPr>
        </p:nvSpPr>
        <p:spPr/>
        <p:txBody>
          <a:bodyPr/>
          <a:lstStyle/>
          <a:p>
            <a:endParaRPr lang="de-DE"/>
          </a:p>
        </p:txBody>
      </p:sp>
    </p:spTree>
    <p:extLst>
      <p:ext uri="{BB962C8B-B14F-4D97-AF65-F5344CB8AC3E}">
        <p14:creationId xmlns:p14="http://schemas.microsoft.com/office/powerpoint/2010/main" val="2312736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15000"/>
              </a:lnSpc>
            </a:pPr>
            <a:r>
              <a:rPr lang="pt-BR" sz="1800">
                <a:effectLst/>
                <a:latin typeface="Arial" panose="020B0604020202020204" pitchFamily="34" charset="0"/>
                <a:ea typeface="Arial" panose="020B0604020202020204" pitchFamily="34" charset="0"/>
              </a:rPr>
              <a:t>Esse é o nosso Manifesto, que nos </a:t>
            </a:r>
            <a:r>
              <a:rPr lang="pt-BR" sz="2800" b="0" i="0">
                <a:solidFill>
                  <a:srgbClr val="333333"/>
                </a:solidFill>
                <a:effectLst/>
                <a:latin typeface="Open Sans" panose="020B0606030504020204" pitchFamily="34" charset="0"/>
              </a:rPr>
              <a:t>possibilita expressar nosso modo de ser, atuar e em que acreditamos.</a:t>
            </a:r>
          </a:p>
          <a:p>
            <a:pPr>
              <a:lnSpc>
                <a:spcPct val="115000"/>
              </a:lnSpc>
            </a:pPr>
            <a:endParaRPr lang="pt-BR" sz="1800">
              <a:effectLst/>
              <a:latin typeface="Arial" panose="020B0604020202020204" pitchFamily="34" charset="0"/>
              <a:ea typeface="Arial" panose="020B0604020202020204" pitchFamily="34" charset="0"/>
            </a:endParaRPr>
          </a:p>
        </p:txBody>
      </p:sp>
      <p:sp>
        <p:nvSpPr>
          <p:cNvPr id="5" name="Foliennummernplatzhalt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7B9E9-6F9D-4999-8E35-8BAD09A8460E}" type="slidenum">
              <a:rPr kumimoji="0" lang="de-DE" sz="12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DE"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910835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Aqui estão os contatos da Fundação.  A nossa equipe está à disposição. </a:t>
            </a:r>
            <a:endParaRPr lang="de-DE" sz="180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a:effectLst/>
                <a:latin typeface="Arial" panose="020B0604020202020204" pitchFamily="34" charset="0"/>
                <a:ea typeface="Arial" panose="020B0604020202020204" pitchFamily="34" charset="0"/>
              </a:rPr>
              <a:t>Visite nosso site, conheça nossa equipe e nossos projetos na prática</a:t>
            </a:r>
            <a:br>
              <a:rPr lang="pt-BR" sz="1800">
                <a:effectLst/>
                <a:latin typeface="Arial" panose="020B0604020202020204" pitchFamily="34" charset="0"/>
                <a:ea typeface="Arial" panose="020B0604020202020204" pitchFamily="34" charset="0"/>
              </a:rPr>
            </a:br>
            <a:r>
              <a:rPr lang="pt-BR" sz="1800">
                <a:solidFill>
                  <a:srgbClr val="1155CC"/>
                </a:solidFill>
                <a:effectLst/>
                <a:latin typeface="Arial" panose="020B0604020202020204" pitchFamily="34" charset="0"/>
                <a:ea typeface="Arial" panose="020B0604020202020204" pitchFamily="34" charset="0"/>
                <a:hlinkClick r:id="rId3"/>
              </a:rPr>
              <a:t>www.espacoeco.org.br</a:t>
            </a:r>
            <a:br>
              <a:rPr lang="pt-BR" sz="1800" b="1">
                <a:effectLst/>
                <a:latin typeface="Arial" panose="020B0604020202020204" pitchFamily="34" charset="0"/>
                <a:ea typeface="Arial" panose="020B0604020202020204" pitchFamily="34" charset="0"/>
              </a:rPr>
            </a:br>
            <a:r>
              <a:rPr lang="pt-BR" sz="1800">
                <a:effectLst/>
                <a:latin typeface="Arial" panose="020B0604020202020204" pitchFamily="34" charset="0"/>
                <a:ea typeface="Arial" panose="020B0604020202020204" pitchFamily="34" charset="0"/>
              </a:rPr>
              <a:t>Acompanhe, curta e compartilhe nossos conteúdos nas mídias sociais</a:t>
            </a:r>
          </a:p>
          <a:p>
            <a:endParaRPr lang="de-DE"/>
          </a:p>
        </p:txBody>
      </p:sp>
      <p:sp>
        <p:nvSpPr>
          <p:cNvPr id="4" name="Foliennummernplatzhalter 3"/>
          <p:cNvSpPr>
            <a:spLocks noGrp="1"/>
          </p:cNvSpPr>
          <p:nvPr>
            <p:ph type="sldNum" sz="quarter" idx="10"/>
          </p:nvPr>
        </p:nvSpPr>
        <p:spPr/>
        <p:txBody>
          <a:bodyPr/>
          <a:lstStyle/>
          <a:p>
            <a:fld id="{8FF7B9E9-6F9D-4999-8E35-8BAD09A8460E}" type="slidenum">
              <a:rPr lang="de-DE" smtClean="0"/>
              <a:pPr/>
              <a:t>23</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25315492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Foliennummernplatzhalter 4"/>
          <p:cNvSpPr>
            <a:spLocks noGrp="1"/>
          </p:cNvSpPr>
          <p:nvPr>
            <p:ph type="sldNum" sz="quarter" idx="11"/>
          </p:nvPr>
        </p:nvSpPr>
        <p:spPr/>
        <p:txBody>
          <a:bodyPr/>
          <a:lstStyle/>
          <a:p>
            <a:fld id="{8FF7B9E9-6F9D-4999-8E35-8BAD09A8460E}" type="slidenum">
              <a:rPr lang="de-DE" smtClean="0"/>
              <a:pPr/>
              <a:t>24</a:t>
            </a:fld>
            <a:endParaRPr lang="de-DE"/>
          </a:p>
        </p:txBody>
      </p:sp>
    </p:spTree>
    <p:extLst>
      <p:ext uri="{BB962C8B-B14F-4D97-AF65-F5344CB8AC3E}">
        <p14:creationId xmlns:p14="http://schemas.microsoft.com/office/powerpoint/2010/main" val="1697986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b="1">
                <a:solidFill>
                  <a:srgbClr val="990000"/>
                </a:solidFill>
                <a:effectLst/>
                <a:latin typeface="Arial" panose="020B0604020202020204" pitchFamily="34" charset="0"/>
                <a:ea typeface="Arial" panose="020B0604020202020204" pitchFamily="34" charset="0"/>
              </a:rPr>
              <a:t>Inovação que oxigena</a:t>
            </a:r>
            <a:br>
              <a:rPr lang="pt-BR" sz="1800">
                <a:effectLst/>
                <a:latin typeface="Arial" panose="020B0604020202020204" pitchFamily="34" charset="0"/>
                <a:ea typeface="Arial" panose="020B0604020202020204" pitchFamily="34" charset="0"/>
              </a:rPr>
            </a:br>
            <a:r>
              <a:rPr lang="pt-BR" sz="1800">
                <a:solidFill>
                  <a:srgbClr val="990000"/>
                </a:solidFill>
                <a:effectLst/>
                <a:latin typeface="Arial" panose="020B0604020202020204" pitchFamily="34" charset="0"/>
                <a:ea typeface="Arial" panose="020B0604020202020204" pitchFamily="34" charset="0"/>
              </a:rPr>
              <a:t>Somos criativos e visionários para desenvolver novos serviços e ferramentas e para fomentar discussões com potencial de transformar ou melhorar o mercado.</a:t>
            </a:r>
            <a:br>
              <a:rPr lang="pt-BR" sz="1800">
                <a:effectLst/>
                <a:latin typeface="Arial" panose="020B0604020202020204" pitchFamily="34" charset="0"/>
                <a:ea typeface="Arial" panose="020B0604020202020204" pitchFamily="34" charset="0"/>
              </a:rPr>
            </a:br>
            <a:r>
              <a:rPr lang="pt-BR" sz="1800">
                <a:effectLst/>
                <a:latin typeface="Arial" panose="020B0604020202020204" pitchFamily="34" charset="0"/>
                <a:ea typeface="Arial" panose="020B0604020202020204" pitchFamily="34" charset="0"/>
              </a:rPr>
              <a:t>No entanto, é importante ressaltar que, para nós, a sustentabilidade não é um fim, não é um selo, nem um ponto de chegada. Sustentabilidade é uma jornada, um caminho em constante movimento. Estimulamos todos a ir mais longe sempre que acharem que já chegaram lá. Tudo se move, se transforma, evolui.  </a:t>
            </a:r>
          </a:p>
          <a:p>
            <a:endParaRPr lang="de-DE"/>
          </a:p>
        </p:txBody>
      </p:sp>
      <p:sp>
        <p:nvSpPr>
          <p:cNvPr id="5" name="Foliennummernplatzhalter 4"/>
          <p:cNvSpPr>
            <a:spLocks noGrp="1"/>
          </p:cNvSpPr>
          <p:nvPr>
            <p:ph type="sldNum" sz="quarter" idx="11"/>
          </p:nvPr>
        </p:nvSpPr>
        <p:spPr/>
        <p:txBody>
          <a:bodyPr/>
          <a:lstStyle/>
          <a:p>
            <a:fld id="{8FF7B9E9-6F9D-4999-8E35-8BAD09A8460E}" type="slidenum">
              <a:rPr lang="de-DE" smtClean="0"/>
              <a:pPr/>
              <a:t>3</a:t>
            </a:fld>
            <a:endParaRPr lang="de-DE"/>
          </a:p>
        </p:txBody>
      </p:sp>
    </p:spTree>
    <p:extLst>
      <p:ext uri="{BB962C8B-B14F-4D97-AF65-F5344CB8AC3E}">
        <p14:creationId xmlns:p14="http://schemas.microsoft.com/office/powerpoint/2010/main" val="1597933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15000"/>
              </a:lnSpc>
            </a:pPr>
            <a:r>
              <a:rPr lang="pt-BR" sz="1800" b="1">
                <a:solidFill>
                  <a:srgbClr val="990000"/>
                </a:solidFill>
                <a:effectLst/>
                <a:latin typeface="Arial" panose="020B0604020202020204" pitchFamily="34" charset="0"/>
                <a:ea typeface="Arial" panose="020B0604020202020204" pitchFamily="34" charset="0"/>
              </a:rPr>
              <a:t>Nós existimos para impulsionar jornadas sustentáveis</a:t>
            </a:r>
            <a:endParaRPr lang="pt-BR" sz="1800">
              <a:effectLst/>
              <a:latin typeface="Arial" panose="020B0604020202020204" pitchFamily="34" charset="0"/>
              <a:ea typeface="Arial" panose="020B0604020202020204" pitchFamily="34" charset="0"/>
            </a:endParaRPr>
          </a:p>
          <a:p>
            <a:pPr>
              <a:lnSpc>
                <a:spcPct val="115000"/>
              </a:lnSpc>
            </a:pPr>
            <a:r>
              <a:rPr lang="pt-BR" sz="1800">
                <a:effectLst/>
                <a:latin typeface="Arial" panose="020B0604020202020204" pitchFamily="34" charset="0"/>
                <a:ea typeface="Arial" panose="020B0604020202020204" pitchFamily="34" charset="0"/>
              </a:rPr>
              <a:t>É isso que a Fundação ECO+ faz. Primeiro, identificamos o que é sustentabilidade para o seu negócio, quais conjuntos de atributos precisamos mapear, e como a sua indústria entende a sustentabilidade. Depois, analisamos como o seu cliente/consumidor percebe a sustentabilidade e o que é sustentabilidade para o seu mercado.   </a:t>
            </a:r>
          </a:p>
          <a:p>
            <a:pPr>
              <a:lnSpc>
                <a:spcPct val="115000"/>
              </a:lnSpc>
            </a:pPr>
            <a:r>
              <a:rPr lang="pt-BR" sz="1800">
                <a:effectLst/>
                <a:latin typeface="Arial" panose="020B0604020202020204" pitchFamily="34" charset="0"/>
                <a:ea typeface="Arial" panose="020B0604020202020204" pitchFamily="34" charset="0"/>
              </a:rPr>
              <a:t>No estágio final, materializamos e  </a:t>
            </a:r>
            <a:r>
              <a:rPr lang="pt-BR" sz="1800" err="1">
                <a:effectLst/>
                <a:latin typeface="Arial" panose="020B0604020202020204" pitchFamily="34" charset="0"/>
                <a:ea typeface="Arial" panose="020B0604020202020204" pitchFamily="34" charset="0"/>
              </a:rPr>
              <a:t>tangibilizamos</a:t>
            </a:r>
            <a:r>
              <a:rPr lang="pt-BR" sz="1800">
                <a:effectLst/>
                <a:latin typeface="Arial" panose="020B0604020202020204" pitchFamily="34" charset="0"/>
                <a:ea typeface="Arial" panose="020B0604020202020204" pitchFamily="34" charset="0"/>
              </a:rPr>
              <a:t> o resultado em uma ação concreta para a jornada de sustentabilidade da sua empresa. </a:t>
            </a:r>
          </a:p>
          <a:p>
            <a:endParaRPr lang="de-DE"/>
          </a:p>
        </p:txBody>
      </p:sp>
      <p:sp>
        <p:nvSpPr>
          <p:cNvPr id="5" name="Foliennummernplatzhalter 4"/>
          <p:cNvSpPr>
            <a:spLocks noGrp="1"/>
          </p:cNvSpPr>
          <p:nvPr>
            <p:ph type="sldNum" sz="quarter" idx="11"/>
          </p:nvPr>
        </p:nvSpPr>
        <p:spPr/>
        <p:txBody>
          <a:bodyPr/>
          <a:lstStyle/>
          <a:p>
            <a:fld id="{8FF7B9E9-6F9D-4999-8E35-8BAD09A8460E}" type="slidenum">
              <a:rPr lang="de-DE" smtClean="0"/>
              <a:pPr/>
              <a:t>4</a:t>
            </a:fld>
            <a:endParaRPr lang="de-DE"/>
          </a:p>
        </p:txBody>
      </p:sp>
    </p:spTree>
    <p:extLst>
      <p:ext uri="{BB962C8B-B14F-4D97-AF65-F5344CB8AC3E}">
        <p14:creationId xmlns:p14="http://schemas.microsoft.com/office/powerpoint/2010/main" val="1672539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8FF7B9E9-6F9D-4999-8E35-8BAD09A8460E}" type="slidenum">
              <a:rPr lang="de-DE" smtClean="0"/>
              <a:pPr/>
              <a:t>5</a:t>
            </a:fld>
            <a:endParaRPr lang="de-DE"/>
          </a:p>
        </p:txBody>
      </p:sp>
      <p:sp>
        <p:nvSpPr>
          <p:cNvPr id="5" name="Espaço Reservado para Rodapé 4"/>
          <p:cNvSpPr>
            <a:spLocks noGrp="1"/>
          </p:cNvSpPr>
          <p:nvPr>
            <p:ph type="ftr" sz="quarter" idx="4"/>
          </p:nvPr>
        </p:nvSpPr>
        <p:spPr/>
        <p:txBody>
          <a:bodyPr/>
          <a:lstStyle/>
          <a:p>
            <a:endParaRPr lang="de-DE"/>
          </a:p>
        </p:txBody>
      </p:sp>
    </p:spTree>
    <p:extLst>
      <p:ext uri="{BB962C8B-B14F-4D97-AF65-F5344CB8AC3E}">
        <p14:creationId xmlns:p14="http://schemas.microsoft.com/office/powerpoint/2010/main" val="2877649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15000"/>
              </a:lnSpc>
            </a:pPr>
            <a:r>
              <a:rPr lang="pt-BR" sz="1800" i="1">
                <a:effectLst/>
                <a:latin typeface="Arial" panose="020B0604020202020204" pitchFamily="34" charset="0"/>
                <a:ea typeface="Arial" panose="020B0604020202020204" pitchFamily="34" charset="0"/>
              </a:rPr>
              <a:t>A Fundação tem uma consolidada experiência em impulsionar jornadas sustentáveis, acumula cerca de 200 projetos e presta serviços para toda a cadeia de valor das unidades de negócios da BASF, prioritariamente, em três temáticas estratégicas: práticas regenerativas, valor compartilhado e estratégias de governança.</a:t>
            </a:r>
          </a:p>
          <a:p>
            <a:pPr>
              <a:lnSpc>
                <a:spcPct val="115000"/>
              </a:lnSpc>
            </a:pPr>
            <a:r>
              <a:rPr lang="pt-BR" sz="1800">
                <a:effectLst/>
                <a:latin typeface="Arial" panose="020B0604020202020204" pitchFamily="34" charset="0"/>
                <a:ea typeface="Arial" panose="020B0604020202020204" pitchFamily="34" charset="0"/>
              </a:rPr>
              <a:t>Em qualquer dessas frentes, oferecemos uma experiência personalizada, em que cuidamos de todos os dados sensíveis e sigilosos, para desenvolver um trabalho que gere impactos positivos em toda a cadeia.  </a:t>
            </a:r>
          </a:p>
          <a:p>
            <a:pPr>
              <a:lnSpc>
                <a:spcPct val="115000"/>
              </a:lnSpc>
            </a:pPr>
            <a:r>
              <a:rPr lang="pt-BR" sz="1800">
                <a:effectLst/>
                <a:latin typeface="Arial" panose="020B0604020202020204" pitchFamily="34" charset="0"/>
                <a:ea typeface="Arial" panose="020B0604020202020204" pitchFamily="34" charset="0"/>
              </a:rPr>
              <a:t> </a:t>
            </a:r>
          </a:p>
          <a:p>
            <a:pPr>
              <a:lnSpc>
                <a:spcPct val="115000"/>
              </a:lnSpc>
            </a:pPr>
            <a:r>
              <a:rPr lang="pt-BR" sz="1800">
                <a:effectLst/>
                <a:latin typeface="Arial" panose="020B0604020202020204" pitchFamily="34" charset="0"/>
                <a:ea typeface="Arial" panose="020B0604020202020204" pitchFamily="34" charset="0"/>
              </a:rPr>
              <a:t>Nossa metodologia engloba três áreas de mensuração de impacto: ambiental, social e econômica. E, para atingi-las, cuidamos com muito rigor da governança, que são as regras que precisam ser estabelecidas para que possamos colocar em evidência uma característica do produto; e da gestão de capital natural, que se refere às interações entre ser humano e ambiente natural, como as práticas regenerativas por exemplo. </a:t>
            </a:r>
          </a:p>
          <a:p>
            <a:pPr>
              <a:lnSpc>
                <a:spcPct val="115000"/>
              </a:lnSpc>
            </a:pPr>
            <a:r>
              <a:rPr lang="pt-BR" sz="1800">
                <a:effectLst/>
                <a:latin typeface="Arial" panose="020B0604020202020204" pitchFamily="34" charset="0"/>
                <a:ea typeface="Arial" panose="020B0604020202020204" pitchFamily="34" charset="0"/>
              </a:rPr>
              <a:t> </a:t>
            </a:r>
          </a:p>
          <a:p>
            <a:pPr>
              <a:lnSpc>
                <a:spcPct val="115000"/>
              </a:lnSpc>
            </a:pPr>
            <a:r>
              <a:rPr lang="pt-BR" sz="1800">
                <a:effectLst/>
                <a:latin typeface="Arial" panose="020B0604020202020204" pitchFamily="34" charset="0"/>
                <a:ea typeface="Arial" panose="020B0604020202020204" pitchFamily="34" charset="0"/>
              </a:rPr>
              <a:t>O uso de base científica, como fazemos nos projetos de nossos clientes, é também uma solução para que marcas não caiam em práticas como o </a:t>
            </a:r>
            <a:r>
              <a:rPr lang="pt-BR" sz="1800" err="1">
                <a:effectLst/>
                <a:latin typeface="Arial" panose="020B0604020202020204" pitchFamily="34" charset="0"/>
                <a:ea typeface="Arial" panose="020B0604020202020204" pitchFamily="34" charset="0"/>
              </a:rPr>
              <a:t>greenwashing</a:t>
            </a:r>
            <a:r>
              <a:rPr lang="pt-BR" sz="1800">
                <a:effectLst/>
                <a:latin typeface="Arial" panose="020B0604020202020204" pitchFamily="34" charset="0"/>
                <a:ea typeface="Arial" panose="020B0604020202020204" pitchFamily="34" charset="0"/>
              </a:rPr>
              <a:t>, termo em inglês que se refere a empresas que promovem discursos e ações que não se sustentam na prática. </a:t>
            </a:r>
          </a:p>
          <a:p>
            <a:pPr>
              <a:lnSpc>
                <a:spcPct val="115000"/>
              </a:lnSpc>
            </a:pPr>
            <a:r>
              <a:rPr lang="pt-BR" sz="1800">
                <a:effectLst/>
                <a:latin typeface="Arial" panose="020B0604020202020204" pitchFamily="34" charset="0"/>
                <a:ea typeface="Arial" panose="020B0604020202020204" pitchFamily="34" charset="0"/>
              </a:rPr>
              <a:t> </a:t>
            </a:r>
          </a:p>
          <a:p>
            <a:pPr algn="just">
              <a:lnSpc>
                <a:spcPct val="115000"/>
              </a:lnSpc>
              <a:spcBef>
                <a:spcPts val="1200"/>
              </a:spcBef>
              <a:spcAft>
                <a:spcPts val="1200"/>
              </a:spcAft>
            </a:pPr>
            <a:r>
              <a:rPr lang="pt-BR" sz="1800">
                <a:solidFill>
                  <a:srgbClr val="000000"/>
                </a:solidFill>
                <a:effectLst/>
                <a:latin typeface="Arial" panose="020B0604020202020204" pitchFamily="34" charset="0"/>
                <a:ea typeface="Arial" panose="020B0604020202020204" pitchFamily="34" charset="0"/>
              </a:rPr>
              <a:t>BALÃO</a:t>
            </a:r>
            <a:endParaRPr lang="pt-BR" sz="1800">
              <a:effectLst/>
              <a:latin typeface="Arial" panose="020B0604020202020204" pitchFamily="34" charset="0"/>
              <a:ea typeface="Arial" panose="020B0604020202020204" pitchFamily="34" charset="0"/>
            </a:endParaRPr>
          </a:p>
          <a:p>
            <a:pPr algn="just">
              <a:lnSpc>
                <a:spcPct val="115000"/>
              </a:lnSpc>
              <a:spcBef>
                <a:spcPts val="1200"/>
              </a:spcBef>
              <a:spcAft>
                <a:spcPts val="1200"/>
              </a:spcAft>
            </a:pPr>
            <a:r>
              <a:rPr lang="pt-BR" sz="1800">
                <a:effectLst/>
                <a:latin typeface="Arial" panose="020B0604020202020204" pitchFamily="34" charset="0"/>
                <a:ea typeface="Arial" panose="020B0604020202020204" pitchFamily="34" charset="0"/>
              </a:rPr>
              <a:t>Com a Avaliação de Ciclo de Vida e o Cálculo de pegadas, medimos os impactos ambientais, econômicos e sociais do negócio, apoiando gestores na tomada de decisão. Também cocriamos soluções para os desafios diagnosticados, como Programas de Conservação e Restauração Ambiental, apoiando durante todo o processo de implementação e monitoramento.</a:t>
            </a:r>
          </a:p>
          <a:p>
            <a:pPr>
              <a:lnSpc>
                <a:spcPct val="115000"/>
              </a:lnSpc>
            </a:pPr>
            <a:endParaRPr lang="pt-BR" sz="1800" i="1">
              <a:effectLst/>
              <a:latin typeface="Arial" panose="020B0604020202020204" pitchFamily="34" charset="0"/>
              <a:ea typeface="Arial" panose="020B0604020202020204" pitchFamily="34" charset="0"/>
            </a:endParaRPr>
          </a:p>
          <a:p>
            <a:pPr>
              <a:lnSpc>
                <a:spcPct val="115000"/>
              </a:lnSpc>
            </a:pPr>
            <a:endParaRPr lang="pt-BR" sz="1800">
              <a:effectLst/>
              <a:latin typeface="Arial" panose="020B0604020202020204" pitchFamily="34" charset="0"/>
              <a:ea typeface="Arial" panose="020B0604020202020204" pitchFamily="34" charset="0"/>
            </a:endParaRPr>
          </a:p>
        </p:txBody>
      </p:sp>
      <p:sp>
        <p:nvSpPr>
          <p:cNvPr id="5" name="Foliennummernplatzhalter 4"/>
          <p:cNvSpPr>
            <a:spLocks noGrp="1"/>
          </p:cNvSpPr>
          <p:nvPr>
            <p:ph type="sldNum" sz="quarter" idx="11"/>
          </p:nvPr>
        </p:nvSpPr>
        <p:spPr/>
        <p:txBody>
          <a:bodyPr/>
          <a:lstStyle/>
          <a:p>
            <a:fld id="{8FF7B9E9-6F9D-4999-8E35-8BAD09A8460E}" type="slidenum">
              <a:rPr lang="de-DE" smtClean="0"/>
              <a:pPr/>
              <a:t>6</a:t>
            </a:fld>
            <a:endParaRPr lang="de-DE"/>
          </a:p>
        </p:txBody>
      </p:sp>
    </p:spTree>
    <p:extLst>
      <p:ext uri="{BB962C8B-B14F-4D97-AF65-F5344CB8AC3E}">
        <p14:creationId xmlns:p14="http://schemas.microsoft.com/office/powerpoint/2010/main" val="4219217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15000"/>
              </a:lnSpc>
            </a:pPr>
            <a:r>
              <a:rPr lang="pt-BR" sz="1800" b="1">
                <a:solidFill>
                  <a:srgbClr val="990000"/>
                </a:solidFill>
                <a:effectLst/>
                <a:latin typeface="Arial" panose="020B0604020202020204" pitchFamily="34" charset="0"/>
                <a:ea typeface="Arial" panose="020B0604020202020204" pitchFamily="34" charset="0"/>
              </a:rPr>
              <a:t>Flexibilidade para múltiplas rotas</a:t>
            </a:r>
            <a:br>
              <a:rPr lang="pt-BR" sz="1800">
                <a:effectLst/>
                <a:latin typeface="Arial" panose="020B0604020202020204" pitchFamily="34" charset="0"/>
                <a:ea typeface="Arial" panose="020B0604020202020204" pitchFamily="34" charset="0"/>
              </a:rPr>
            </a:br>
            <a:r>
              <a:rPr lang="pt-BR" sz="1800">
                <a:effectLst/>
                <a:latin typeface="Arial" panose="020B0604020202020204" pitchFamily="34" charset="0"/>
                <a:ea typeface="Arial" panose="020B0604020202020204" pitchFamily="34" charset="0"/>
              </a:rPr>
              <a:t>Conheça nossos serviços</a:t>
            </a:r>
            <a:br>
              <a:rPr lang="pt-BR" sz="1800">
                <a:effectLst/>
                <a:latin typeface="Arial" panose="020B0604020202020204" pitchFamily="34" charset="0"/>
                <a:ea typeface="Arial" panose="020B0604020202020204" pitchFamily="34" charset="0"/>
              </a:rPr>
            </a:br>
            <a:r>
              <a:rPr lang="pt-BR" sz="1800" b="1">
                <a:effectLst/>
                <a:latin typeface="Arial" panose="020B0604020202020204" pitchFamily="34" charset="0"/>
                <a:ea typeface="Arial" panose="020B0604020202020204" pitchFamily="34" charset="0"/>
              </a:rPr>
              <a:t>Mensuração de Impacto:</a:t>
            </a:r>
            <a:r>
              <a:rPr lang="pt-BR" sz="1800">
                <a:effectLst/>
                <a:latin typeface="Arial" panose="020B0604020202020204" pitchFamily="34" charset="0"/>
                <a:ea typeface="Arial" panose="020B0604020202020204" pitchFamily="34" charset="0"/>
              </a:rPr>
              <a:t> temos soluções para mensurar os impactos ambientais – ao longo do ciclo de vida de seus produtos e serviços – para suportar a tomada de decisão em processos e soluções que diferenciam seu portfólio e promovam a sustentabilidade na sua cadeia de valor.</a:t>
            </a:r>
          </a:p>
          <a:p>
            <a:pPr>
              <a:lnSpc>
                <a:spcPct val="115000"/>
              </a:lnSpc>
            </a:pPr>
            <a:r>
              <a:rPr lang="pt-BR" sz="1800" b="1">
                <a:effectLst/>
                <a:latin typeface="Arial" panose="020B0604020202020204" pitchFamily="34" charset="0"/>
                <a:ea typeface="Arial" panose="020B0604020202020204" pitchFamily="34" charset="0"/>
              </a:rPr>
              <a:t>Gestão de Capital Natural:</a:t>
            </a:r>
            <a:r>
              <a:rPr lang="pt-BR" sz="1800">
                <a:effectLst/>
                <a:latin typeface="Arial" panose="020B0604020202020204" pitchFamily="34" charset="0"/>
                <a:ea typeface="Arial" panose="020B0604020202020204" pitchFamily="34" charset="0"/>
              </a:rPr>
              <a:t> ajudamos seu negócio a entender e valorizar o seu capital natural, a fim de mitigar os riscos e estruturar iniciativas que promovam o valor junto à sua marca e a restauração de áreas degradadas, além de calcular e compensar as emissões dos gases de efeito estufa (GEE) de suas atividades.</a:t>
            </a:r>
          </a:p>
          <a:p>
            <a:pPr>
              <a:lnSpc>
                <a:spcPct val="115000"/>
              </a:lnSpc>
            </a:pPr>
            <a:r>
              <a:rPr lang="pt-BR" sz="1800" b="1">
                <a:effectLst/>
                <a:latin typeface="Arial" panose="020B0604020202020204" pitchFamily="34" charset="0"/>
                <a:ea typeface="Arial" panose="020B0604020202020204" pitchFamily="34" charset="0"/>
              </a:rPr>
              <a:t>Estratégias de Governança:</a:t>
            </a:r>
            <a:r>
              <a:rPr lang="pt-BR" sz="1800">
                <a:effectLst/>
                <a:latin typeface="Arial" panose="020B0604020202020204" pitchFamily="34" charset="0"/>
                <a:ea typeface="Arial" panose="020B0604020202020204" pitchFamily="34" charset="0"/>
              </a:rPr>
              <a:t> identificamos estratégias para o enfrentamento dos desafios e identificação de oportunidades de sustentabilidade por meio de análises quantitativas e qualitativas baseadas no pensamento de ciclo de vida. </a:t>
            </a:r>
          </a:p>
          <a:p>
            <a:pPr>
              <a:lnSpc>
                <a:spcPct val="115000"/>
              </a:lnSpc>
            </a:pPr>
            <a:r>
              <a:rPr lang="pt-BR" sz="1800" b="1">
                <a:effectLst/>
                <a:latin typeface="Arial" panose="020B0604020202020204" pitchFamily="34" charset="0"/>
                <a:ea typeface="Arial" panose="020B0604020202020204" pitchFamily="34" charset="0"/>
              </a:rPr>
              <a:t>Soluções Digitais:</a:t>
            </a:r>
            <a:r>
              <a:rPr lang="pt-BR" sz="1800">
                <a:effectLst/>
                <a:latin typeface="Arial" panose="020B0604020202020204" pitchFamily="34" charset="0"/>
                <a:ea typeface="Arial" panose="020B0604020202020204" pitchFamily="34" charset="0"/>
              </a:rPr>
              <a:t> temos um portfólio de ferramentas digitais criadas para apoiar seu negócio a medir seus impactos e sua maturidade em termos de sustentabilidade</a:t>
            </a:r>
          </a:p>
          <a:p>
            <a:pPr>
              <a:lnSpc>
                <a:spcPct val="115000"/>
              </a:lnSpc>
            </a:pPr>
            <a:r>
              <a:rPr lang="pt-BR" sz="1800" b="1">
                <a:effectLst/>
                <a:highlight>
                  <a:srgbClr val="FFFF00"/>
                </a:highlight>
                <a:latin typeface="Arial" panose="020B0604020202020204" pitchFamily="34" charset="0"/>
                <a:ea typeface="Arial" panose="020B0604020202020204" pitchFamily="34" charset="0"/>
              </a:rPr>
              <a:t> </a:t>
            </a:r>
            <a:endParaRPr lang="pt-BR" sz="1800">
              <a:effectLst/>
              <a:latin typeface="Arial" panose="020B0604020202020204" pitchFamily="34" charset="0"/>
              <a:ea typeface="Arial" panose="020B0604020202020204" pitchFamily="34" charset="0"/>
            </a:endParaRPr>
          </a:p>
          <a:p>
            <a:pPr>
              <a:lnSpc>
                <a:spcPct val="115000"/>
              </a:lnSpc>
            </a:pPr>
            <a:r>
              <a:rPr lang="pt-BR" sz="1800">
                <a:effectLst/>
                <a:latin typeface="Arial" panose="020B0604020202020204" pitchFamily="34" charset="0"/>
                <a:ea typeface="Arial" panose="020B0604020202020204" pitchFamily="34" charset="0"/>
              </a:rPr>
              <a:t>Falamos da nossa consultoria</a:t>
            </a:r>
          </a:p>
          <a:p>
            <a:pPr>
              <a:lnSpc>
                <a:spcPct val="115000"/>
              </a:lnSpc>
            </a:pPr>
            <a:r>
              <a:rPr lang="pt-BR" sz="1800">
                <a:effectLst/>
                <a:latin typeface="Arial" panose="020B0604020202020204" pitchFamily="34" charset="0"/>
                <a:ea typeface="Arial" panose="020B0604020202020204" pitchFamily="34" charset="0"/>
              </a:rPr>
              <a:t>“Nós temos duas formas de oferecer consultoria: </a:t>
            </a:r>
          </a:p>
          <a:p>
            <a:pPr marL="342900" lvl="0" indent="-342900">
              <a:lnSpc>
                <a:spcPct val="115000"/>
              </a:lnSpc>
              <a:buFont typeface="+mj-lt"/>
              <a:buAutoNum type="arabicPeriod"/>
            </a:pPr>
            <a:r>
              <a:rPr lang="pt-BR" sz="1800">
                <a:effectLst/>
                <a:latin typeface="Arial" panose="020B0604020202020204" pitchFamily="34" charset="0"/>
                <a:ea typeface="Arial" panose="020B0604020202020204" pitchFamily="34" charset="0"/>
              </a:rPr>
              <a:t>para interesses privados, com clientes e parceiros de negócios. A empresa nos contrata e nós aplicamos nosso conhecimento para realizar um estudo de caso e entender qual método faz mais sentido usarmos para tornar sua jornada mais sustentável. </a:t>
            </a:r>
          </a:p>
          <a:p>
            <a:pPr marL="342900" lvl="0" indent="-342900">
              <a:lnSpc>
                <a:spcPct val="115000"/>
              </a:lnSpc>
              <a:buFont typeface="+mj-lt"/>
              <a:buAutoNum type="arabicPeriod"/>
            </a:pPr>
            <a:r>
              <a:rPr lang="pt-BR" sz="1800">
                <a:effectLst/>
                <a:latin typeface="Arial" panose="020B0604020202020204" pitchFamily="34" charset="0"/>
                <a:ea typeface="Arial" panose="020B0604020202020204" pitchFamily="34" charset="0"/>
              </a:rPr>
              <a:t>para desafios coletivos, oportunizados quando um mercado ou governo precisa resolver uma demanda específica que impactará toda a sociedade de forma direta. Neste caso, todos os resultados são divulgados publicamente.</a:t>
            </a:r>
          </a:p>
          <a:p>
            <a:pPr>
              <a:lnSpc>
                <a:spcPct val="115000"/>
              </a:lnSpc>
            </a:pPr>
            <a:r>
              <a:rPr lang="pt-BR" sz="1800">
                <a:effectLst/>
                <a:latin typeface="Arial" panose="020B0604020202020204" pitchFamily="34" charset="0"/>
                <a:ea typeface="Arial" panose="020B0604020202020204" pitchFamily="34" charset="0"/>
              </a:rPr>
              <a:t> </a:t>
            </a:r>
          </a:p>
          <a:p>
            <a:pPr>
              <a:lnSpc>
                <a:spcPct val="115000"/>
              </a:lnSpc>
            </a:pPr>
            <a:r>
              <a:rPr lang="pt-BR" sz="1800">
                <a:effectLst/>
                <a:latin typeface="Arial" panose="020B0604020202020204" pitchFamily="34" charset="0"/>
                <a:ea typeface="Arial" panose="020B0604020202020204" pitchFamily="34" charset="0"/>
              </a:rPr>
              <a:t>É um trabalho personalizado,  abarcado por segurança  de todos os dados sensíveis e sigilosos da sua empresa, para desenvolver um trabalho capaz de gerar impactos positivos em toda a sua cadeia de valor.</a:t>
            </a:r>
          </a:p>
          <a:p>
            <a:pPr>
              <a:lnSpc>
                <a:spcPct val="115000"/>
              </a:lnSpc>
            </a:pPr>
            <a:r>
              <a:rPr lang="pt-BR" sz="1800">
                <a:effectLst/>
                <a:latin typeface="Arial" panose="020B0604020202020204" pitchFamily="34" charset="0"/>
                <a:ea typeface="Arial" panose="020B0604020202020204" pitchFamily="34" charset="0"/>
              </a:rPr>
              <a:t> </a:t>
            </a:r>
          </a:p>
          <a:p>
            <a:pPr>
              <a:lnSpc>
                <a:spcPct val="115000"/>
              </a:lnSpc>
            </a:pPr>
            <a:r>
              <a:rPr lang="pt-BR" sz="1800">
                <a:effectLst/>
                <a:latin typeface="Arial" panose="020B0604020202020204" pitchFamily="34" charset="0"/>
                <a:ea typeface="Arial" panose="020B0604020202020204" pitchFamily="34" charset="0"/>
              </a:rPr>
              <a:t> </a:t>
            </a:r>
          </a:p>
          <a:p>
            <a:pPr>
              <a:lnSpc>
                <a:spcPct val="115000"/>
              </a:lnSpc>
            </a:pPr>
            <a:r>
              <a:rPr lang="pt-BR" sz="1800">
                <a:effectLst/>
                <a:latin typeface="Arial" panose="020B0604020202020204" pitchFamily="34" charset="0"/>
                <a:ea typeface="Arial" panose="020B0604020202020204" pitchFamily="34" charset="0"/>
              </a:rPr>
              <a:t> </a:t>
            </a:r>
          </a:p>
          <a:p>
            <a:pPr>
              <a:lnSpc>
                <a:spcPct val="115000"/>
              </a:lnSpc>
            </a:pPr>
            <a:endParaRPr lang="pt-BR" sz="1800">
              <a:effectLst/>
              <a:latin typeface="Arial" panose="020B0604020202020204" pitchFamily="34" charset="0"/>
              <a:ea typeface="Arial" panose="020B0604020202020204" pitchFamily="34" charset="0"/>
            </a:endParaRPr>
          </a:p>
        </p:txBody>
      </p:sp>
      <p:sp>
        <p:nvSpPr>
          <p:cNvPr id="5" name="Foliennummernplatzhalter 4"/>
          <p:cNvSpPr>
            <a:spLocks noGrp="1"/>
          </p:cNvSpPr>
          <p:nvPr>
            <p:ph type="sldNum" sz="quarter" idx="11"/>
          </p:nvPr>
        </p:nvSpPr>
        <p:spPr/>
        <p:txBody>
          <a:bodyPr/>
          <a:lstStyle/>
          <a:p>
            <a:fld id="{8FF7B9E9-6F9D-4999-8E35-8BAD09A8460E}" type="slidenum">
              <a:rPr lang="de-DE" smtClean="0"/>
              <a:pPr/>
              <a:t>7</a:t>
            </a:fld>
            <a:endParaRPr lang="de-DE"/>
          </a:p>
        </p:txBody>
      </p:sp>
    </p:spTree>
    <p:extLst>
      <p:ext uri="{BB962C8B-B14F-4D97-AF65-F5344CB8AC3E}">
        <p14:creationId xmlns:p14="http://schemas.microsoft.com/office/powerpoint/2010/main" val="1220505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15000"/>
              </a:lnSpc>
            </a:pPr>
            <a:r>
              <a:rPr lang="pt-BR" sz="1800" b="1">
                <a:solidFill>
                  <a:srgbClr val="990000"/>
                </a:solidFill>
                <a:effectLst/>
                <a:latin typeface="Arial" panose="020B0604020202020204" pitchFamily="34" charset="0"/>
                <a:ea typeface="Arial" panose="020B0604020202020204" pitchFamily="34" charset="0"/>
              </a:rPr>
              <a:t>Evidência a toda prova</a:t>
            </a:r>
            <a:br>
              <a:rPr lang="pt-BR" sz="1800" b="1">
                <a:solidFill>
                  <a:srgbClr val="990000"/>
                </a:solidFill>
                <a:effectLst/>
                <a:latin typeface="Arial" panose="020B0604020202020204" pitchFamily="34" charset="0"/>
                <a:ea typeface="Arial" panose="020B0604020202020204" pitchFamily="34" charset="0"/>
              </a:rPr>
            </a:br>
            <a:r>
              <a:rPr lang="pt-BR" sz="1800">
                <a:effectLst/>
                <a:highlight>
                  <a:srgbClr val="FFFFFF"/>
                </a:highlight>
                <a:latin typeface="Arial" panose="020B0604020202020204" pitchFamily="34" charset="0"/>
                <a:ea typeface="Arial" panose="020B0604020202020204" pitchFamily="34" charset="0"/>
              </a:rPr>
              <a:t>Trago aqui neste slide alguns dos nossos cases:</a:t>
            </a:r>
            <a:endParaRPr lang="pt-BR" sz="1800">
              <a:effectLst/>
              <a:latin typeface="Arial" panose="020B0604020202020204" pitchFamily="34" charset="0"/>
              <a:ea typeface="Arial" panose="020B0604020202020204" pitchFamily="34" charset="0"/>
            </a:endParaRPr>
          </a:p>
          <a:p>
            <a:pPr>
              <a:lnSpc>
                <a:spcPct val="115000"/>
              </a:lnSpc>
            </a:pPr>
            <a:r>
              <a:rPr lang="pt-BR" sz="1800">
                <a:effectLst/>
                <a:highlight>
                  <a:srgbClr val="FFFFFF"/>
                </a:highlight>
                <a:latin typeface="Arial" panose="020B0604020202020204" pitchFamily="34" charset="0"/>
                <a:ea typeface="Arial" panose="020B0604020202020204" pitchFamily="34" charset="0"/>
              </a:rPr>
              <a:t> </a:t>
            </a:r>
            <a:endParaRPr lang="pt-BR" sz="1800">
              <a:effectLst/>
              <a:latin typeface="Arial" panose="020B0604020202020204" pitchFamily="34" charset="0"/>
              <a:ea typeface="Arial" panose="020B0604020202020204" pitchFamily="34" charset="0"/>
            </a:endParaRPr>
          </a:p>
          <a:p>
            <a:pPr>
              <a:lnSpc>
                <a:spcPct val="115000"/>
              </a:lnSpc>
            </a:pPr>
            <a:r>
              <a:rPr lang="pt-BR" sz="1800">
                <a:effectLst/>
                <a:highlight>
                  <a:srgbClr val="FFFFFF"/>
                </a:highlight>
                <a:latin typeface="Arial" panose="020B0604020202020204" pitchFamily="34" charset="0"/>
                <a:ea typeface="Arial" panose="020B0604020202020204" pitchFamily="34" charset="0"/>
              </a:rPr>
              <a:t> </a:t>
            </a:r>
            <a:endParaRPr lang="pt-BR" sz="1800">
              <a:effectLst/>
              <a:latin typeface="Arial" panose="020B0604020202020204" pitchFamily="34" charset="0"/>
              <a:ea typeface="Arial" panose="020B0604020202020204" pitchFamily="34" charset="0"/>
            </a:endParaRPr>
          </a:p>
          <a:p>
            <a:pPr>
              <a:lnSpc>
                <a:spcPct val="115000"/>
              </a:lnSpc>
            </a:pPr>
            <a:endParaRPr lang="pt-BR" sz="1800">
              <a:effectLst/>
              <a:latin typeface="Arial" panose="020B0604020202020204" pitchFamily="34" charset="0"/>
              <a:ea typeface="Arial" panose="020B0604020202020204" pitchFamily="34" charset="0"/>
            </a:endParaRPr>
          </a:p>
          <a:p>
            <a:pPr>
              <a:lnSpc>
                <a:spcPct val="115000"/>
              </a:lnSpc>
            </a:pPr>
            <a:endParaRPr lang="pt-BR" sz="1800">
              <a:effectLst/>
              <a:latin typeface="Arial" panose="020B0604020202020204" pitchFamily="34" charset="0"/>
              <a:ea typeface="Arial" panose="020B0604020202020204" pitchFamily="34" charset="0"/>
            </a:endParaRPr>
          </a:p>
        </p:txBody>
      </p:sp>
      <p:sp>
        <p:nvSpPr>
          <p:cNvPr id="5" name="Foliennummernplatzhalter 4"/>
          <p:cNvSpPr>
            <a:spLocks noGrp="1"/>
          </p:cNvSpPr>
          <p:nvPr>
            <p:ph type="sldNum" sz="quarter" idx="11"/>
          </p:nvPr>
        </p:nvSpPr>
        <p:spPr/>
        <p:txBody>
          <a:bodyPr/>
          <a:lstStyle/>
          <a:p>
            <a:fld id="{8FF7B9E9-6F9D-4999-8E35-8BAD09A8460E}" type="slidenum">
              <a:rPr lang="de-DE" smtClean="0"/>
              <a:pPr/>
              <a:t>8</a:t>
            </a:fld>
            <a:endParaRPr lang="de-DE"/>
          </a:p>
        </p:txBody>
      </p:sp>
    </p:spTree>
    <p:extLst>
      <p:ext uri="{BB962C8B-B14F-4D97-AF65-F5344CB8AC3E}">
        <p14:creationId xmlns:p14="http://schemas.microsoft.com/office/powerpoint/2010/main" val="4221350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5" name="Foliennummernplatzhalt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7B9E9-6F9D-4999-8E35-8BAD09A8460E}" type="slidenum">
              <a:rPr kumimoji="0" lang="de-DE" sz="12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2858846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_Individuell">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17308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065294"/>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el u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346318"/>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1_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C5CC59-BC4F-4F35-899E-066A75D69A3B}"/>
              </a:ext>
            </a:extLst>
          </p:cNvPr>
          <p:cNvSpPr>
            <a:spLocks noGrp="1"/>
          </p:cNvSpPr>
          <p:nvPr>
            <p:ph type="title"/>
          </p:nvPr>
        </p:nvSpPr>
        <p:spPr>
          <a:xfrm>
            <a:off x="219572" y="432000"/>
            <a:ext cx="11734472" cy="853200"/>
          </a:xfrm>
          <a:prstGeom prst="rect">
            <a:avLst/>
          </a:prstGeom>
        </p:spPr>
        <p:txBody>
          <a:bodyPr/>
          <a:lstStyle/>
          <a:p>
            <a:r>
              <a:rPr lang="en-US"/>
              <a:t>Click to edit Master title style</a:t>
            </a:r>
            <a:endParaRPr lang="de-DE"/>
          </a:p>
        </p:txBody>
      </p:sp>
      <p:sp>
        <p:nvSpPr>
          <p:cNvPr id="3" name="Fußzeilenplatzhalter 2">
            <a:extLst>
              <a:ext uri="{FF2B5EF4-FFF2-40B4-BE49-F238E27FC236}">
                <a16:creationId xmlns:a16="http://schemas.microsoft.com/office/drawing/2014/main" id="{81FEAD91-A51C-43CD-8E4C-904A8749BF20}"/>
              </a:ext>
            </a:extLst>
          </p:cNvPr>
          <p:cNvSpPr>
            <a:spLocks noGrp="1"/>
          </p:cNvSpPr>
          <p:nvPr>
            <p:ph type="ftr" sz="quarter" idx="10"/>
          </p:nvPr>
        </p:nvSpPr>
        <p:spPr/>
        <p:txBody>
          <a:bodyPr/>
          <a:lstStyle/>
          <a:p>
            <a:pPr>
              <a:defRPr/>
            </a:pPr>
            <a:r>
              <a:rPr lang="de-DE">
                <a:solidFill>
                  <a:srgbClr val="000000"/>
                </a:solidFill>
              </a:rPr>
              <a:t>| Optional</a:t>
            </a:r>
          </a:p>
        </p:txBody>
      </p:sp>
      <p:sp>
        <p:nvSpPr>
          <p:cNvPr id="4" name="Datumsplatzhalter 3">
            <a:extLst>
              <a:ext uri="{FF2B5EF4-FFF2-40B4-BE49-F238E27FC236}">
                <a16:creationId xmlns:a16="http://schemas.microsoft.com/office/drawing/2014/main" id="{C6943F05-466E-47EB-A4DF-79F7329DE7AD}"/>
              </a:ext>
            </a:extLst>
          </p:cNvPr>
          <p:cNvSpPr>
            <a:spLocks noGrp="1"/>
          </p:cNvSpPr>
          <p:nvPr>
            <p:ph type="dt" sz="half" idx="11"/>
          </p:nvPr>
        </p:nvSpPr>
        <p:spPr/>
        <p:txBody>
          <a:bodyPr/>
          <a:lstStyle/>
          <a:p>
            <a:pPr>
              <a:defRPr/>
            </a:pPr>
            <a:fld id="{2E752000-55A0-4553-BBD4-CFFEEB173D51}" type="datetime1">
              <a:rPr lang="de-DE" smtClean="0">
                <a:solidFill>
                  <a:srgbClr val="000000"/>
                </a:solidFill>
              </a:rPr>
              <a:pPr>
                <a:defRPr/>
              </a:pPr>
              <a:t>23.08.2023</a:t>
            </a:fld>
            <a:endParaRPr lang="de-DE">
              <a:solidFill>
                <a:srgbClr val="000000"/>
              </a:solidFill>
            </a:endParaRPr>
          </a:p>
        </p:txBody>
      </p:sp>
      <p:sp>
        <p:nvSpPr>
          <p:cNvPr id="5" name="Foliennummernplatzhalter 4">
            <a:extLst>
              <a:ext uri="{FF2B5EF4-FFF2-40B4-BE49-F238E27FC236}">
                <a16:creationId xmlns:a16="http://schemas.microsoft.com/office/drawing/2014/main" id="{EAAA4A8E-EFEB-4FA3-B265-63AFB7519044}"/>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‹nº›</a:t>
            </a:fld>
            <a:endParaRPr lang="de-DE">
              <a:solidFill>
                <a:srgbClr val="000000"/>
              </a:solidFill>
            </a:endParaRPr>
          </a:p>
        </p:txBody>
      </p:sp>
    </p:spTree>
    <p:extLst>
      <p:ext uri="{BB962C8B-B14F-4D97-AF65-F5344CB8AC3E}">
        <p14:creationId xmlns:p14="http://schemas.microsoft.com/office/powerpoint/2010/main" val="30572838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dgm">
  <p:cSld name="Titel und Diagramm oder Organi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97F078-4BE0-4FCC-A4F6-3F47654B1DE4}"/>
              </a:ext>
            </a:extLst>
          </p:cNvPr>
          <p:cNvSpPr>
            <a:spLocks noGrp="1"/>
          </p:cNvSpPr>
          <p:nvPr>
            <p:ph type="title"/>
          </p:nvPr>
        </p:nvSpPr>
        <p:spPr>
          <a:xfrm>
            <a:off x="219572" y="432000"/>
            <a:ext cx="11734472" cy="853200"/>
          </a:xfrm>
          <a:prstGeom prst="rect">
            <a:avLst/>
          </a:prstGeom>
        </p:spPr>
        <p:txBody>
          <a:bodyPr/>
          <a:lstStyle/>
          <a:p>
            <a:r>
              <a:rPr lang="en-US"/>
              <a:t>Click to edit Master title style</a:t>
            </a:r>
            <a:endParaRPr lang="de-DE"/>
          </a:p>
        </p:txBody>
      </p:sp>
      <p:sp>
        <p:nvSpPr>
          <p:cNvPr id="3" name="SmartArt-Platzhalter 2">
            <a:extLst>
              <a:ext uri="{FF2B5EF4-FFF2-40B4-BE49-F238E27FC236}">
                <a16:creationId xmlns:a16="http://schemas.microsoft.com/office/drawing/2014/main" id="{59842522-B689-4429-8668-A12EAE0FF73B}"/>
              </a:ext>
            </a:extLst>
          </p:cNvPr>
          <p:cNvSpPr>
            <a:spLocks noGrp="1"/>
          </p:cNvSpPr>
          <p:nvPr>
            <p:ph type="dgm" idx="1"/>
          </p:nvPr>
        </p:nvSpPr>
        <p:spPr>
          <a:xfrm>
            <a:off x="212319" y="1965579"/>
            <a:ext cx="11752447" cy="3906012"/>
          </a:xfrm>
          <a:prstGeom prst="rect">
            <a:avLst/>
          </a:prstGeom>
        </p:spPr>
        <p:txBody>
          <a:bodyPr/>
          <a:lstStyle/>
          <a:p>
            <a:r>
              <a:rPr lang="en-US"/>
              <a:t>Click icon to add SmartArt graphic</a:t>
            </a:r>
            <a:endParaRPr lang="de-DE"/>
          </a:p>
        </p:txBody>
      </p:sp>
      <p:sp>
        <p:nvSpPr>
          <p:cNvPr id="4" name="Fußzeilenplatzhalter 3">
            <a:extLst>
              <a:ext uri="{FF2B5EF4-FFF2-40B4-BE49-F238E27FC236}">
                <a16:creationId xmlns:a16="http://schemas.microsoft.com/office/drawing/2014/main" id="{DE2008AD-EC4B-49B9-92D6-1B8D349A6371}"/>
              </a:ext>
            </a:extLst>
          </p:cNvPr>
          <p:cNvSpPr>
            <a:spLocks noGrp="1"/>
          </p:cNvSpPr>
          <p:nvPr>
            <p:ph type="ftr" sz="quarter" idx="10"/>
          </p:nvPr>
        </p:nvSpPr>
        <p:spPr/>
        <p:txBody>
          <a:bodyPr/>
          <a:lstStyle/>
          <a:p>
            <a:pPr>
              <a:defRPr/>
            </a:pPr>
            <a:r>
              <a:rPr lang="de-DE">
                <a:solidFill>
                  <a:srgbClr val="000000"/>
                </a:solidFill>
              </a:rPr>
              <a:t>| Optional</a:t>
            </a:r>
          </a:p>
        </p:txBody>
      </p:sp>
      <p:sp>
        <p:nvSpPr>
          <p:cNvPr id="5" name="Datumsplatzhalter 4">
            <a:extLst>
              <a:ext uri="{FF2B5EF4-FFF2-40B4-BE49-F238E27FC236}">
                <a16:creationId xmlns:a16="http://schemas.microsoft.com/office/drawing/2014/main" id="{B2C8BA3A-C496-4C05-B63D-8AB93B2B95C7}"/>
              </a:ext>
            </a:extLst>
          </p:cNvPr>
          <p:cNvSpPr>
            <a:spLocks noGrp="1"/>
          </p:cNvSpPr>
          <p:nvPr>
            <p:ph type="dt" sz="half" idx="11"/>
          </p:nvPr>
        </p:nvSpPr>
        <p:spPr/>
        <p:txBody>
          <a:bodyPr/>
          <a:lstStyle/>
          <a:p>
            <a:pPr>
              <a:defRPr/>
            </a:pPr>
            <a:fld id="{F458B07D-B1E9-499A-953F-B5C3869B8479}" type="datetime1">
              <a:rPr lang="de-DE" smtClean="0">
                <a:solidFill>
                  <a:srgbClr val="000000"/>
                </a:solidFill>
              </a:rPr>
              <a:pPr>
                <a:defRPr/>
              </a:pPr>
              <a:t>23.08.2023</a:t>
            </a:fld>
            <a:endParaRPr lang="de-DE">
              <a:solidFill>
                <a:srgbClr val="000000"/>
              </a:solidFill>
            </a:endParaRPr>
          </a:p>
        </p:txBody>
      </p:sp>
      <p:sp>
        <p:nvSpPr>
          <p:cNvPr id="6" name="Foliennummernplatzhalter 5">
            <a:extLst>
              <a:ext uri="{FF2B5EF4-FFF2-40B4-BE49-F238E27FC236}">
                <a16:creationId xmlns:a16="http://schemas.microsoft.com/office/drawing/2014/main" id="{C2D12463-DC1C-4D03-BD29-5BAED0450024}"/>
              </a:ext>
            </a:extLst>
          </p:cNvPr>
          <p:cNvSpPr>
            <a:spLocks noGrp="1"/>
          </p:cNvSpPr>
          <p:nvPr>
            <p:ph type="sldNum" sz="quarter" idx="12"/>
          </p:nvPr>
        </p:nvSpPr>
        <p:spPr/>
        <p:txBody>
          <a:bodyPr/>
          <a:lstStyle/>
          <a:p>
            <a:pPr>
              <a:defRPr/>
            </a:pPr>
            <a:fld id="{D7C0CCF7-DF53-4ADB-AAD8-9742C01AD446}" type="slidenum">
              <a:rPr lang="de-DE" smtClean="0">
                <a:solidFill>
                  <a:srgbClr val="000000"/>
                </a:solidFill>
              </a:rPr>
              <a:pPr>
                <a:defRPr/>
              </a:pPr>
              <a:t>‹nº›</a:t>
            </a:fld>
            <a:endParaRPr lang="de-DE">
              <a:solidFill>
                <a:srgbClr val="000000"/>
              </a:solidFill>
            </a:endParaRPr>
          </a:p>
        </p:txBody>
      </p:sp>
    </p:spTree>
    <p:extLst>
      <p:ext uri="{BB962C8B-B14F-4D97-AF65-F5344CB8AC3E}">
        <p14:creationId xmlns:p14="http://schemas.microsoft.com/office/powerpoint/2010/main" val="128543725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969615"/>
      </p:ext>
    </p:extLst>
  </p:cSld>
  <p:clrMap bg1="lt1" tx1="dk1" bg2="lt2" tx2="dk2" accent1="accent1" accent2="accent2" accent3="accent3" accent4="accent4" accent5="accent5" accent6="accent6" hlink="hlink" folHlink="folHlink"/>
  <p:sldLayoutIdLst>
    <p:sldLayoutId id="2147483725" r:id="rId1"/>
    <p:sldLayoutId id="2147483731" r:id="rId2"/>
    <p:sldLayoutId id="2147483732" r:id="rId3"/>
    <p:sldLayoutId id="2147483733" r:id="rId4"/>
    <p:sldLayoutId id="2147483735" r:id="rId5"/>
  </p:sldLayoutIdLst>
  <p:hf sldNum="0" hdr="0" ftr="0" dt="0"/>
  <p:txStyles>
    <p:titleStyle>
      <a:lvl1pPr algn="l" defTabSz="914309" rtl="0" eaLnBrk="1" latinLnBrk="0" hangingPunct="1">
        <a:lnSpc>
          <a:spcPct val="90000"/>
        </a:lnSpc>
        <a:spcBef>
          <a:spcPct val="0"/>
        </a:spcBef>
        <a:buNone/>
        <a:defRPr sz="4400" kern="1200">
          <a:solidFill>
            <a:srgbClr val="000000"/>
          </a:solidFill>
          <a:latin typeface="+mj-lt"/>
          <a:ea typeface="+mj-ea"/>
          <a:cs typeface="+mj-cs"/>
        </a:defRPr>
      </a:lvl1pPr>
    </p:titleStyle>
    <p:bodyStyle>
      <a:lvl1pPr marL="228577" indent="-228577" algn="l" defTabSz="914309" rtl="0" eaLnBrk="1" latinLnBrk="0" hangingPunct="1">
        <a:lnSpc>
          <a:spcPct val="90000"/>
        </a:lnSpc>
        <a:spcBef>
          <a:spcPts val="1000"/>
        </a:spcBef>
        <a:buClr>
          <a:schemeClr val="accent1"/>
        </a:buClr>
        <a:buFont typeface="Wingdings" panose="05000000000000000000" pitchFamily="2" charset="2"/>
        <a:buChar char=""/>
        <a:defRPr sz="2000" kern="1200" baseline="0">
          <a:solidFill>
            <a:schemeClr val="tx1"/>
          </a:solidFill>
          <a:latin typeface="+mn-lt"/>
          <a:ea typeface="+mn-ea"/>
          <a:cs typeface="+mn-cs"/>
        </a:defRPr>
      </a:lvl1pPr>
      <a:lvl2pPr marL="685731" indent="-228577" algn="l" defTabSz="914309" rtl="0" eaLnBrk="1" latinLnBrk="0" hangingPunct="1">
        <a:lnSpc>
          <a:spcPct val="90000"/>
        </a:lnSpc>
        <a:spcBef>
          <a:spcPts val="500"/>
        </a:spcBef>
        <a:buClr>
          <a:schemeClr val="accent1"/>
        </a:buClr>
        <a:buFont typeface="Wingdings 3" panose="05040102010807070707" pitchFamily="18" charset="2"/>
        <a:buChar char=""/>
        <a:defRPr sz="2000" kern="1200" baseline="0">
          <a:solidFill>
            <a:schemeClr val="tx1"/>
          </a:solidFill>
          <a:latin typeface="+mn-lt"/>
          <a:ea typeface="+mn-ea"/>
          <a:cs typeface="+mn-cs"/>
        </a:defRPr>
      </a:lvl2pPr>
      <a:lvl3pPr marL="1142886" indent="-228577" algn="l" defTabSz="914309" rtl="0" eaLnBrk="1" latinLnBrk="0" hangingPunct="1">
        <a:lnSpc>
          <a:spcPct val="90000"/>
        </a:lnSpc>
        <a:spcBef>
          <a:spcPts val="500"/>
        </a:spcBef>
        <a:buClr>
          <a:schemeClr val="accent1"/>
        </a:buClr>
        <a:buFont typeface="Wingdings" panose="05000000000000000000" pitchFamily="2" charset="2"/>
        <a:buChar char=""/>
        <a:defRPr sz="2000" kern="1200" baseline="0">
          <a:solidFill>
            <a:schemeClr val="tx1"/>
          </a:solidFill>
          <a:latin typeface="+mn-lt"/>
          <a:ea typeface="+mn-ea"/>
          <a:cs typeface="+mn-cs"/>
        </a:defRPr>
      </a:lvl3pPr>
      <a:lvl4pPr marL="1600040" indent="-228577" algn="l" defTabSz="914309" rtl="0" eaLnBrk="1" latinLnBrk="0" hangingPunct="1">
        <a:lnSpc>
          <a:spcPct val="90000"/>
        </a:lnSpc>
        <a:spcBef>
          <a:spcPts val="500"/>
        </a:spcBef>
        <a:buClr>
          <a:schemeClr val="tx1"/>
        </a:buClr>
        <a:buFont typeface="Arial" panose="020B0604020202020204" pitchFamily="34" charset="0"/>
        <a:buChar char="–"/>
        <a:defRPr sz="2000" kern="1200" baseline="0">
          <a:solidFill>
            <a:schemeClr val="tx1"/>
          </a:solidFill>
          <a:latin typeface="+mn-lt"/>
          <a:ea typeface="+mn-ea"/>
          <a:cs typeface="+mn-cs"/>
        </a:defRPr>
      </a:lvl4pPr>
      <a:lvl5pPr marL="2057194" indent="-228577" algn="l" defTabSz="914309" rtl="0" eaLnBrk="1" latinLnBrk="0" hangingPunct="1">
        <a:lnSpc>
          <a:spcPct val="90000"/>
        </a:lnSpc>
        <a:spcBef>
          <a:spcPts val="500"/>
        </a:spcBef>
        <a:buClr>
          <a:schemeClr val="tx1"/>
        </a:buClr>
        <a:buFont typeface="Arial" panose="020B0604020202020204" pitchFamily="34" charset="0"/>
        <a:buChar char="–"/>
        <a:defRPr sz="2000" kern="1200" baseline="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9pPr>
    </p:bodyStyle>
    <p:otherStyle>
      <a:defPPr>
        <a:defRPr lang="de-DE"/>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2" userDrawn="1">
          <p15:clr>
            <a:srgbClr val="F26B43"/>
          </p15:clr>
        </p15:guide>
        <p15:guide id="2" pos="143" userDrawn="1">
          <p15:clr>
            <a:srgbClr val="F26B43"/>
          </p15:clr>
        </p15:guide>
        <p15:guide id="3" pos="7536" userDrawn="1">
          <p15:clr>
            <a:srgbClr val="F26B43"/>
          </p15:clr>
        </p15:guide>
        <p15:guide id="4" orient="horz" pos="3838" userDrawn="1">
          <p15:clr>
            <a:srgbClr val="F26B43"/>
          </p15:clr>
        </p15:guide>
        <p15:guide id="5" orient="horz" pos="4042" userDrawn="1">
          <p15:clr>
            <a:srgbClr val="F26B43"/>
          </p15:clr>
        </p15:guide>
        <p15:guide id="6" orient="horz" pos="417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0.xml"/><Relationship Id="rId7" Type="http://schemas.microsoft.com/office/2007/relationships/hdphoto" Target="../media/hdphoto1.wdp"/><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image" Target="../media/image44.png"/><Relationship Id="rId11" Type="http://schemas.openxmlformats.org/officeDocument/2006/relationships/image" Target="../media/image5.svg"/><Relationship Id="rId5" Type="http://schemas.openxmlformats.org/officeDocument/2006/relationships/image" Target="../media/image7.emf"/><Relationship Id="rId10" Type="http://schemas.openxmlformats.org/officeDocument/2006/relationships/image" Target="../media/image4.png"/><Relationship Id="rId4" Type="http://schemas.openxmlformats.org/officeDocument/2006/relationships/oleObject" Target="../embeddings/oleObject7.bin"/><Relationship Id="rId9" Type="http://schemas.openxmlformats.org/officeDocument/2006/relationships/image" Target="../media/image3.sv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1.xml"/><Relationship Id="rId7" Type="http://schemas.openxmlformats.org/officeDocument/2006/relationships/image" Target="../media/image3.svg"/><Relationship Id="rId2" Type="http://schemas.openxmlformats.org/officeDocument/2006/relationships/slideLayout" Target="../slideLayouts/slideLayout3.xml"/><Relationship Id="rId1" Type="http://schemas.openxmlformats.org/officeDocument/2006/relationships/tags" Target="../tags/tag15.xml"/><Relationship Id="rId6" Type="http://schemas.openxmlformats.org/officeDocument/2006/relationships/image" Target="../media/image2.png"/><Relationship Id="rId11" Type="http://schemas.microsoft.com/office/2007/relationships/hdphoto" Target="../media/hdphoto2.wdp"/><Relationship Id="rId5" Type="http://schemas.openxmlformats.org/officeDocument/2006/relationships/image" Target="../media/image7.emf"/><Relationship Id="rId10" Type="http://schemas.openxmlformats.org/officeDocument/2006/relationships/image" Target="../media/image45.png"/><Relationship Id="rId4" Type="http://schemas.openxmlformats.org/officeDocument/2006/relationships/oleObject" Target="../embeddings/oleObject8.bin"/><Relationship Id="rId9" Type="http://schemas.openxmlformats.org/officeDocument/2006/relationships/image" Target="../media/image5.sv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50.svg"/><Relationship Id="rId3" Type="http://schemas.openxmlformats.org/officeDocument/2006/relationships/notesSlide" Target="../notesSlides/notesSlide12.xml"/><Relationship Id="rId7" Type="http://schemas.openxmlformats.org/officeDocument/2006/relationships/image" Target="../media/image46.svg"/><Relationship Id="rId12"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16.xml"/><Relationship Id="rId6" Type="http://schemas.openxmlformats.org/officeDocument/2006/relationships/image" Target="../media/image2.png"/><Relationship Id="rId11" Type="http://schemas.microsoft.com/office/2007/relationships/hdphoto" Target="../media/hdphoto3.wdp"/><Relationship Id="rId5" Type="http://schemas.openxmlformats.org/officeDocument/2006/relationships/image" Target="../media/image7.emf"/><Relationship Id="rId10" Type="http://schemas.openxmlformats.org/officeDocument/2006/relationships/image" Target="../media/image48.png"/><Relationship Id="rId4" Type="http://schemas.openxmlformats.org/officeDocument/2006/relationships/oleObject" Target="../embeddings/oleObject9.bin"/><Relationship Id="rId9" Type="http://schemas.openxmlformats.org/officeDocument/2006/relationships/image" Target="../media/image47.svg"/><Relationship Id="rId14" Type="http://schemas.openxmlformats.org/officeDocument/2006/relationships/hyperlink" Target="https://www.ype.ind.br/acv-tixan-ype/"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2.png"/><Relationship Id="rId3" Type="http://schemas.openxmlformats.org/officeDocument/2006/relationships/notesSlide" Target="../notesSlides/notesSlide13.xml"/><Relationship Id="rId7" Type="http://schemas.openxmlformats.org/officeDocument/2006/relationships/image" Target="../media/image2.png"/><Relationship Id="rId12" Type="http://schemas.openxmlformats.org/officeDocument/2006/relationships/image" Target="../media/image50.svg"/><Relationship Id="rId2" Type="http://schemas.openxmlformats.org/officeDocument/2006/relationships/slideLayout" Target="../slideLayouts/slideLayout3.xml"/><Relationship Id="rId1" Type="http://schemas.openxmlformats.org/officeDocument/2006/relationships/tags" Target="../tags/tag17.xml"/><Relationship Id="rId6" Type="http://schemas.openxmlformats.org/officeDocument/2006/relationships/image" Target="../media/image7.emf"/><Relationship Id="rId11" Type="http://schemas.openxmlformats.org/officeDocument/2006/relationships/image" Target="../media/image49.png"/><Relationship Id="rId5" Type="http://schemas.openxmlformats.org/officeDocument/2006/relationships/oleObject" Target="../embeddings/oleObject10.bin"/><Relationship Id="rId15" Type="http://schemas.openxmlformats.org/officeDocument/2006/relationships/hyperlink" Target="https://www.suvinil.com.br/sustentabilidade/embalagem-de-papel" TargetMode="External"/><Relationship Id="rId10" Type="http://schemas.openxmlformats.org/officeDocument/2006/relationships/image" Target="../media/image47.svg"/><Relationship Id="rId4" Type="http://schemas.openxmlformats.org/officeDocument/2006/relationships/image" Target="../media/image51.png"/><Relationship Id="rId9" Type="http://schemas.openxmlformats.org/officeDocument/2006/relationships/image" Target="../media/image4.png"/><Relationship Id="rId14" Type="http://schemas.openxmlformats.org/officeDocument/2006/relationships/image" Target="../media/image53.sv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55.emf"/><Relationship Id="rId3" Type="http://schemas.openxmlformats.org/officeDocument/2006/relationships/notesSlide" Target="../notesSlides/notesSlide14.xml"/><Relationship Id="rId7" Type="http://schemas.openxmlformats.org/officeDocument/2006/relationships/image" Target="../media/image3.svg"/><Relationship Id="rId12" Type="http://schemas.openxmlformats.org/officeDocument/2006/relationships/image" Target="../media/image54.png"/><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2.png"/><Relationship Id="rId11" Type="http://schemas.openxmlformats.org/officeDocument/2006/relationships/image" Target="../media/image50.svg"/><Relationship Id="rId5" Type="http://schemas.openxmlformats.org/officeDocument/2006/relationships/image" Target="../media/image7.emf"/><Relationship Id="rId15" Type="http://schemas.openxmlformats.org/officeDocument/2006/relationships/image" Target="../media/image56.png"/><Relationship Id="rId10" Type="http://schemas.openxmlformats.org/officeDocument/2006/relationships/image" Target="../media/image49.png"/><Relationship Id="rId4" Type="http://schemas.openxmlformats.org/officeDocument/2006/relationships/oleObject" Target="../embeddings/oleObject11.bin"/><Relationship Id="rId9" Type="http://schemas.openxmlformats.org/officeDocument/2006/relationships/image" Target="../media/image5.svg"/><Relationship Id="rId14" Type="http://schemas.openxmlformats.org/officeDocument/2006/relationships/hyperlink" Target="https://www.suvinil.com.br/sustentabilidade"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image" Target="../media/image58.png"/><Relationship Id="rId12" Type="http://schemas.openxmlformats.org/officeDocument/2006/relationships/image" Target="../media/image62.svg"/><Relationship Id="rId2" Type="http://schemas.openxmlformats.org/officeDocument/2006/relationships/tags" Target="../tags/tag20.xml"/><Relationship Id="rId16" Type="http://schemas.openxmlformats.org/officeDocument/2006/relationships/image" Target="../media/image5.svg"/><Relationship Id="rId1" Type="http://schemas.openxmlformats.org/officeDocument/2006/relationships/tags" Target="../tags/tag19.xml"/><Relationship Id="rId6" Type="http://schemas.openxmlformats.org/officeDocument/2006/relationships/image" Target="../media/image57.emf"/><Relationship Id="rId11" Type="http://schemas.openxmlformats.org/officeDocument/2006/relationships/image" Target="../media/image61.png"/><Relationship Id="rId5" Type="http://schemas.openxmlformats.org/officeDocument/2006/relationships/oleObject" Target="../embeddings/oleObject12.bin"/><Relationship Id="rId15" Type="http://schemas.openxmlformats.org/officeDocument/2006/relationships/image" Target="../media/image4.png"/><Relationship Id="rId10" Type="http://schemas.openxmlformats.org/officeDocument/2006/relationships/hyperlink" Target="https://www.espacoeco.org.br/estudos/hsa-fee/" TargetMode="External"/><Relationship Id="rId4" Type="http://schemas.openxmlformats.org/officeDocument/2006/relationships/notesSlide" Target="../notesSlides/notesSlide15.xml"/><Relationship Id="rId9" Type="http://schemas.openxmlformats.org/officeDocument/2006/relationships/image" Target="../media/image60.png"/><Relationship Id="rId14" Type="http://schemas.openxmlformats.org/officeDocument/2006/relationships/image" Target="../media/image3.svg"/></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1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57.emf"/><Relationship Id="rId12" Type="http://schemas.openxmlformats.org/officeDocument/2006/relationships/image" Target="../media/image68.png"/><Relationship Id="rId17" Type="http://schemas.openxmlformats.org/officeDocument/2006/relationships/image" Target="../media/image3.svg"/><Relationship Id="rId2" Type="http://schemas.openxmlformats.org/officeDocument/2006/relationships/tags" Target="../tags/tag22.xml"/><Relationship Id="rId16" Type="http://schemas.openxmlformats.org/officeDocument/2006/relationships/image" Target="../media/image2.png"/><Relationship Id="rId1" Type="http://schemas.openxmlformats.org/officeDocument/2006/relationships/tags" Target="../tags/tag21.xml"/><Relationship Id="rId6" Type="http://schemas.openxmlformats.org/officeDocument/2006/relationships/oleObject" Target="../embeddings/oleObject13.bin"/><Relationship Id="rId11" Type="http://schemas.openxmlformats.org/officeDocument/2006/relationships/image" Target="../media/image67.svg"/><Relationship Id="rId5" Type="http://schemas.openxmlformats.org/officeDocument/2006/relationships/image" Target="../media/image63.jpeg"/><Relationship Id="rId15" Type="http://schemas.openxmlformats.org/officeDocument/2006/relationships/image" Target="../media/image71.svg"/><Relationship Id="rId10" Type="http://schemas.openxmlformats.org/officeDocument/2006/relationships/image" Target="../media/image66.png"/><Relationship Id="rId19" Type="http://schemas.openxmlformats.org/officeDocument/2006/relationships/image" Target="../media/image5.svg"/><Relationship Id="rId4" Type="http://schemas.openxmlformats.org/officeDocument/2006/relationships/notesSlide" Target="../notesSlides/notesSlide16.xml"/><Relationship Id="rId9" Type="http://schemas.openxmlformats.org/officeDocument/2006/relationships/image" Target="../media/image65.svg"/><Relationship Id="rId14" Type="http://schemas.openxmlformats.org/officeDocument/2006/relationships/image" Target="../media/image70.png"/></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3.svg"/><Relationship Id="rId3" Type="http://schemas.openxmlformats.org/officeDocument/2006/relationships/image" Target="../media/image72.jpeg"/><Relationship Id="rId7" Type="http://schemas.openxmlformats.org/officeDocument/2006/relationships/image" Target="../media/image76.svg"/><Relationship Id="rId12"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74.svg"/><Relationship Id="rId15" Type="http://schemas.openxmlformats.org/officeDocument/2006/relationships/image" Target="../media/image5.sv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svg"/><Relationship Id="rId1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1.jpeg"/><Relationship Id="rId7" Type="http://schemas.openxmlformats.org/officeDocument/2006/relationships/image" Target="../media/image3.sv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83.svg"/><Relationship Id="rId4" Type="http://schemas.openxmlformats.org/officeDocument/2006/relationships/image" Target="../media/image82.png"/><Relationship Id="rId9" Type="http://schemas.openxmlformats.org/officeDocument/2006/relationships/image" Target="../media/image5.svg"/></Relationships>
</file>

<file path=ppt/slides/_rels/slide19.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25.xml"/><Relationship Id="rId7" Type="http://schemas.openxmlformats.org/officeDocument/2006/relationships/oleObject" Target="../embeddings/oleObject14.bin"/><Relationship Id="rId12" Type="http://schemas.openxmlformats.org/officeDocument/2006/relationships/image" Target="../media/image5.sv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84.jpeg"/><Relationship Id="rId11" Type="http://schemas.openxmlformats.org/officeDocument/2006/relationships/image" Target="../media/image4.png"/><Relationship Id="rId5" Type="http://schemas.openxmlformats.org/officeDocument/2006/relationships/notesSlide" Target="../notesSlides/notesSlide19.xml"/><Relationship Id="rId10" Type="http://schemas.openxmlformats.org/officeDocument/2006/relationships/image" Target="../media/image3.svg"/><Relationship Id="rId4" Type="http://schemas.openxmlformats.org/officeDocument/2006/relationships/slideLayout" Target="../slideLayouts/slideLayout1.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notesSlide" Target="../notesSlides/notesSlide20.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85.jpeg"/></Relationships>
</file>

<file path=ppt/slides/_rels/slide21.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91.png"/><Relationship Id="rId18" Type="http://schemas.openxmlformats.org/officeDocument/2006/relationships/image" Target="../media/image96.emf"/><Relationship Id="rId26" Type="http://schemas.openxmlformats.org/officeDocument/2006/relationships/image" Target="../media/image104.png"/><Relationship Id="rId3" Type="http://schemas.openxmlformats.org/officeDocument/2006/relationships/notesSlide" Target="../notesSlides/notesSlide21.xml"/><Relationship Id="rId21" Type="http://schemas.openxmlformats.org/officeDocument/2006/relationships/image" Target="../media/image99.jpeg"/><Relationship Id="rId7" Type="http://schemas.openxmlformats.org/officeDocument/2006/relationships/image" Target="../media/image4.png"/><Relationship Id="rId12" Type="http://schemas.openxmlformats.org/officeDocument/2006/relationships/image" Target="../media/image90.emf"/><Relationship Id="rId17" Type="http://schemas.openxmlformats.org/officeDocument/2006/relationships/image" Target="../media/image95.emf"/><Relationship Id="rId25" Type="http://schemas.openxmlformats.org/officeDocument/2006/relationships/image" Target="../media/image103.png"/><Relationship Id="rId2" Type="http://schemas.openxmlformats.org/officeDocument/2006/relationships/slideLayout" Target="../slideLayouts/slideLayout2.xml"/><Relationship Id="rId16" Type="http://schemas.openxmlformats.org/officeDocument/2006/relationships/image" Target="../media/image94.emf"/><Relationship Id="rId20" Type="http://schemas.openxmlformats.org/officeDocument/2006/relationships/image" Target="../media/image98.jpeg"/><Relationship Id="rId29" Type="http://schemas.openxmlformats.org/officeDocument/2006/relationships/image" Target="../media/image107.jpeg"/><Relationship Id="rId1" Type="http://schemas.openxmlformats.org/officeDocument/2006/relationships/tags" Target="../tags/tag27.xml"/><Relationship Id="rId6" Type="http://schemas.openxmlformats.org/officeDocument/2006/relationships/image" Target="../media/image3.svg"/><Relationship Id="rId11" Type="http://schemas.openxmlformats.org/officeDocument/2006/relationships/image" Target="../media/image89.emf"/><Relationship Id="rId24" Type="http://schemas.openxmlformats.org/officeDocument/2006/relationships/image" Target="../media/image102.png"/><Relationship Id="rId32" Type="http://schemas.openxmlformats.org/officeDocument/2006/relationships/image" Target="../media/image110.png"/><Relationship Id="rId5" Type="http://schemas.openxmlformats.org/officeDocument/2006/relationships/image" Target="../media/image2.png"/><Relationship Id="rId15" Type="http://schemas.openxmlformats.org/officeDocument/2006/relationships/image" Target="../media/image93.jpeg"/><Relationship Id="rId23" Type="http://schemas.openxmlformats.org/officeDocument/2006/relationships/image" Target="../media/image101.jpeg"/><Relationship Id="rId28" Type="http://schemas.openxmlformats.org/officeDocument/2006/relationships/image" Target="../media/image106.png"/><Relationship Id="rId10" Type="http://schemas.openxmlformats.org/officeDocument/2006/relationships/image" Target="../media/image88.svg"/><Relationship Id="rId19" Type="http://schemas.openxmlformats.org/officeDocument/2006/relationships/image" Target="../media/image97.png"/><Relationship Id="rId31" Type="http://schemas.openxmlformats.org/officeDocument/2006/relationships/image" Target="../media/image109.png"/><Relationship Id="rId4" Type="http://schemas.openxmlformats.org/officeDocument/2006/relationships/image" Target="../media/image86.jpeg"/><Relationship Id="rId9" Type="http://schemas.openxmlformats.org/officeDocument/2006/relationships/image" Target="../media/image87.png"/><Relationship Id="rId14" Type="http://schemas.openxmlformats.org/officeDocument/2006/relationships/image" Target="../media/image92.emf"/><Relationship Id="rId22" Type="http://schemas.openxmlformats.org/officeDocument/2006/relationships/image" Target="../media/image100.png"/><Relationship Id="rId27" Type="http://schemas.openxmlformats.org/officeDocument/2006/relationships/image" Target="../media/image105.jpeg"/><Relationship Id="rId30" Type="http://schemas.openxmlformats.org/officeDocument/2006/relationships/image" Target="../media/image108.png"/></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0.xml"/><Relationship Id="rId7" Type="http://schemas.openxmlformats.org/officeDocument/2006/relationships/image" Target="../media/image7.emf"/><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oleObject" Target="../embeddings/oleObject15.bin"/><Relationship Id="rId11" Type="http://schemas.openxmlformats.org/officeDocument/2006/relationships/image" Target="../media/image5.svg"/><Relationship Id="rId5" Type="http://schemas.openxmlformats.org/officeDocument/2006/relationships/notesSlide" Target="../notesSlides/notesSlide22.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3.svg"/></Relationships>
</file>

<file path=ppt/slides/_rels/slide2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notesSlide" Target="../notesSlides/notesSlide23.xml"/><Relationship Id="rId7" Type="http://schemas.openxmlformats.org/officeDocument/2006/relationships/image" Target="../media/image4.png"/><Relationship Id="rId12" Type="http://schemas.openxmlformats.org/officeDocument/2006/relationships/image" Target="../media/image114.svg"/><Relationship Id="rId2" Type="http://schemas.openxmlformats.org/officeDocument/2006/relationships/slideLayout" Target="../slideLayouts/slideLayout1.xml"/><Relationship Id="rId1" Type="http://schemas.openxmlformats.org/officeDocument/2006/relationships/tags" Target="../tags/tag31.xml"/><Relationship Id="rId6" Type="http://schemas.openxmlformats.org/officeDocument/2006/relationships/image" Target="../media/image3.svg"/><Relationship Id="rId11" Type="http://schemas.openxmlformats.org/officeDocument/2006/relationships/image" Target="../media/image113.png"/><Relationship Id="rId5" Type="http://schemas.openxmlformats.org/officeDocument/2006/relationships/image" Target="../media/image2.png"/><Relationship Id="rId10" Type="http://schemas.openxmlformats.org/officeDocument/2006/relationships/hyperlink" Target="https://open.spotify.com/show/0IjdLfNiaEKpKti85ZaBj8" TargetMode="External"/><Relationship Id="rId4" Type="http://schemas.openxmlformats.org/officeDocument/2006/relationships/image" Target="../media/image111.jpeg"/><Relationship Id="rId9" Type="http://schemas.openxmlformats.org/officeDocument/2006/relationships/image" Target="../media/image11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16.sv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115.png"/><Relationship Id="rId5" Type="http://schemas.openxmlformats.org/officeDocument/2006/relationships/image" Target="../media/image7.emf"/><Relationship Id="rId4" Type="http://schemas.openxmlformats.org/officeDocument/2006/relationships/oleObject" Target="../embeddings/oleObject16.bin"/></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7.emf"/><Relationship Id="rId11" Type="http://schemas.openxmlformats.org/officeDocument/2006/relationships/image" Target="../media/image5.svg"/><Relationship Id="rId5" Type="http://schemas.openxmlformats.org/officeDocument/2006/relationships/oleObject" Target="../embeddings/oleObject1.bin"/><Relationship Id="rId10" Type="http://schemas.openxmlformats.org/officeDocument/2006/relationships/image" Target="../media/image4.png"/><Relationship Id="rId4" Type="http://schemas.openxmlformats.org/officeDocument/2006/relationships/notesSlide" Target="../notesSlides/notesSlide3.xml"/><Relationship Id="rId9" Type="http://schemas.openxmlformats.org/officeDocument/2006/relationships/image" Target="../media/image3.sv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5.svg"/><Relationship Id="rId3" Type="http://schemas.openxmlformats.org/officeDocument/2006/relationships/slideLayout" Target="../slideLayouts/slideLayout2.xml"/><Relationship Id="rId7" Type="http://schemas.openxmlformats.org/officeDocument/2006/relationships/image" Target="../media/image11.svg"/><Relationship Id="rId12" Type="http://schemas.openxmlformats.org/officeDocument/2006/relationships/image" Target="../media/image4.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0.png"/><Relationship Id="rId11" Type="http://schemas.openxmlformats.org/officeDocument/2006/relationships/image" Target="../media/image3.svg"/><Relationship Id="rId5" Type="http://schemas.openxmlformats.org/officeDocument/2006/relationships/image" Target="../media/image9.jpeg"/><Relationship Id="rId10" Type="http://schemas.openxmlformats.org/officeDocument/2006/relationships/image" Target="../media/image2.png"/><Relationship Id="rId4" Type="http://schemas.openxmlformats.org/officeDocument/2006/relationships/notesSlide" Target="../notesSlides/notesSlide4.xml"/><Relationship Id="rId9"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video" Target="https://www.youtube.com/embed/QuHnjhCK5FI?feature=oembed" TargetMode="Externa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5.svg"/><Relationship Id="rId3" Type="http://schemas.openxmlformats.org/officeDocument/2006/relationships/slideLayout" Target="../slideLayouts/slideLayout2.xml"/><Relationship Id="rId7" Type="http://schemas.openxmlformats.org/officeDocument/2006/relationships/image" Target="../media/image13.jpeg"/><Relationship Id="rId12" Type="http://schemas.openxmlformats.org/officeDocument/2006/relationships/image" Target="../media/image4.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7.emf"/><Relationship Id="rId11" Type="http://schemas.openxmlformats.org/officeDocument/2006/relationships/image" Target="../media/image3.svg"/><Relationship Id="rId5" Type="http://schemas.openxmlformats.org/officeDocument/2006/relationships/oleObject" Target="../embeddings/oleObject3.bin"/><Relationship Id="rId10" Type="http://schemas.openxmlformats.org/officeDocument/2006/relationships/image" Target="../media/image2.png"/><Relationship Id="rId4" Type="http://schemas.openxmlformats.org/officeDocument/2006/relationships/notesSlide" Target="../notesSlides/notesSlide6.xml"/><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1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emf"/><Relationship Id="rId12" Type="http://schemas.openxmlformats.org/officeDocument/2006/relationships/image" Target="../media/image21.png"/><Relationship Id="rId17" Type="http://schemas.openxmlformats.org/officeDocument/2006/relationships/image" Target="../media/image3.svg"/><Relationship Id="rId2" Type="http://schemas.openxmlformats.org/officeDocument/2006/relationships/tags" Target="../tags/tag10.xml"/><Relationship Id="rId16" Type="http://schemas.openxmlformats.org/officeDocument/2006/relationships/image" Target="../media/image2.png"/><Relationship Id="rId1" Type="http://schemas.openxmlformats.org/officeDocument/2006/relationships/tags" Target="../tags/tag9.xml"/><Relationship Id="rId6" Type="http://schemas.openxmlformats.org/officeDocument/2006/relationships/oleObject" Target="../embeddings/oleObject4.bin"/><Relationship Id="rId11" Type="http://schemas.openxmlformats.org/officeDocument/2006/relationships/image" Target="../media/image20.svg"/><Relationship Id="rId5" Type="http://schemas.openxmlformats.org/officeDocument/2006/relationships/image" Target="../media/image16.jpeg"/><Relationship Id="rId15" Type="http://schemas.openxmlformats.org/officeDocument/2006/relationships/image" Target="../media/image24.svg"/><Relationship Id="rId10" Type="http://schemas.openxmlformats.org/officeDocument/2006/relationships/image" Target="../media/image19.png"/><Relationship Id="rId19" Type="http://schemas.openxmlformats.org/officeDocument/2006/relationships/image" Target="../media/image5.svg"/><Relationship Id="rId4" Type="http://schemas.openxmlformats.org/officeDocument/2006/relationships/notesSlide" Target="../notesSlides/notesSlide7.xml"/><Relationship Id="rId9" Type="http://schemas.openxmlformats.org/officeDocument/2006/relationships/image" Target="../media/image18.sv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7.emf"/><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oleObject" Target="../embeddings/oleObject5.bin"/><Relationship Id="rId11" Type="http://schemas.openxmlformats.org/officeDocument/2006/relationships/image" Target="../media/image5.svg"/><Relationship Id="rId5" Type="http://schemas.openxmlformats.org/officeDocument/2006/relationships/image" Target="../media/image25.jpeg"/><Relationship Id="rId10" Type="http://schemas.openxmlformats.org/officeDocument/2006/relationships/image" Target="../media/image4.png"/><Relationship Id="rId4" Type="http://schemas.openxmlformats.org/officeDocument/2006/relationships/notesSlide" Target="../notesSlides/notesSlide8.xml"/><Relationship Id="rId9" Type="http://schemas.openxmlformats.org/officeDocument/2006/relationships/image" Target="../media/image3.sv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18" Type="http://schemas.openxmlformats.org/officeDocument/2006/relationships/image" Target="../media/image38.png"/><Relationship Id="rId26" Type="http://schemas.openxmlformats.org/officeDocument/2006/relationships/image" Target="../media/image4.png"/><Relationship Id="rId3" Type="http://schemas.openxmlformats.org/officeDocument/2006/relationships/notesSlide" Target="../notesSlides/notesSlide9.xml"/><Relationship Id="rId21" Type="http://schemas.openxmlformats.org/officeDocument/2006/relationships/image" Target="../media/image41.svg"/><Relationship Id="rId7" Type="http://schemas.openxmlformats.org/officeDocument/2006/relationships/image" Target="../media/image27.svg"/><Relationship Id="rId12" Type="http://schemas.openxmlformats.org/officeDocument/2006/relationships/image" Target="../media/image32.png"/><Relationship Id="rId17" Type="http://schemas.openxmlformats.org/officeDocument/2006/relationships/image" Target="../media/image37.svg"/><Relationship Id="rId25" Type="http://schemas.openxmlformats.org/officeDocument/2006/relationships/image" Target="../media/image3.svg"/><Relationship Id="rId2" Type="http://schemas.openxmlformats.org/officeDocument/2006/relationships/slideLayout" Target="../slideLayouts/slideLayout3.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tags" Target="../tags/tag13.xml"/><Relationship Id="rId6" Type="http://schemas.openxmlformats.org/officeDocument/2006/relationships/image" Target="../media/image26.png"/><Relationship Id="rId11" Type="http://schemas.openxmlformats.org/officeDocument/2006/relationships/image" Target="../media/image31.svg"/><Relationship Id="rId24" Type="http://schemas.openxmlformats.org/officeDocument/2006/relationships/image" Target="../media/image2.png"/><Relationship Id="rId5" Type="http://schemas.openxmlformats.org/officeDocument/2006/relationships/image" Target="../media/image7.emf"/><Relationship Id="rId15" Type="http://schemas.openxmlformats.org/officeDocument/2006/relationships/image" Target="../media/image35.svg"/><Relationship Id="rId23" Type="http://schemas.openxmlformats.org/officeDocument/2006/relationships/image" Target="../media/image43.svg"/><Relationship Id="rId10" Type="http://schemas.openxmlformats.org/officeDocument/2006/relationships/image" Target="../media/image30.png"/><Relationship Id="rId19" Type="http://schemas.openxmlformats.org/officeDocument/2006/relationships/image" Target="../media/image39.svg"/><Relationship Id="rId4" Type="http://schemas.openxmlformats.org/officeDocument/2006/relationships/oleObject" Target="../embeddings/oleObject6.bin"/><Relationship Id="rId9" Type="http://schemas.openxmlformats.org/officeDocument/2006/relationships/image" Target="../media/image29.sv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id="{558889CF-B961-DCDF-E752-BB37B50CE4B8}"/>
              </a:ext>
            </a:extLst>
          </p:cNvPr>
          <p:cNvPicPr>
            <a:picLocks noChangeAspect="1"/>
          </p:cNvPicPr>
          <p:nvPr/>
        </p:nvPicPr>
        <p:blipFill>
          <a:blip r:embed="rId3">
            <a:extLst>
              <a:ext uri="{28A0092B-C50C-407E-A947-70E740481C1C}">
                <a14:useLocalDpi xmlns:a14="http://schemas.microsoft.com/office/drawing/2010/main" val="0"/>
              </a:ext>
            </a:extLst>
          </a:blip>
          <a:srcRect t="6733" b="6733"/>
          <a:stretch/>
        </p:blipFill>
        <p:spPr>
          <a:xfrm flipH="1">
            <a:off x="-1" y="-1"/>
            <a:ext cx="12190413" cy="6858976"/>
          </a:xfrm>
          <a:prstGeom prst="rect">
            <a:avLst/>
          </a:prstGeom>
        </p:spPr>
      </p:pic>
      <p:sp>
        <p:nvSpPr>
          <p:cNvPr id="3" name="Titel 1">
            <a:extLst>
              <a:ext uri="{FF2B5EF4-FFF2-40B4-BE49-F238E27FC236}">
                <a16:creationId xmlns:a16="http://schemas.microsoft.com/office/drawing/2014/main" id="{96A4486A-B86A-F7A4-73AD-9721655BFE0F}"/>
              </a:ext>
            </a:extLst>
          </p:cNvPr>
          <p:cNvSpPr txBox="1">
            <a:spLocks/>
          </p:cNvSpPr>
          <p:nvPr/>
        </p:nvSpPr>
        <p:spPr>
          <a:xfrm>
            <a:off x="558961" y="3186745"/>
            <a:ext cx="4497133" cy="887349"/>
          </a:xfrm>
          <a:prstGeom prst="rect">
            <a:avLst/>
          </a:prstGeom>
        </p:spPr>
        <p:txBody>
          <a:bodyPr lIns="0" tIns="0" rIns="0" bIns="0" anchor="t">
            <a:noAutofit/>
          </a:bodyPr>
          <a:lstStyle>
            <a:lvl1pPr algn="l" defTabSz="914400" rtl="0" eaLnBrk="1" latinLnBrk="0" hangingPunct="1">
              <a:lnSpc>
                <a:spcPct val="95000"/>
              </a:lnSpc>
              <a:spcBef>
                <a:spcPts val="0"/>
              </a:spcBef>
              <a:spcAft>
                <a:spcPts val="0"/>
              </a:spcAft>
              <a:buNone/>
              <a:defRPr sz="3200" b="1" i="0" kern="1200">
                <a:solidFill>
                  <a:schemeClr val="accent1"/>
                </a:solidFill>
                <a:latin typeface="Arial"/>
                <a:ea typeface="+mj-ea"/>
                <a:cs typeface="+mj-cs"/>
              </a:defRPr>
            </a:lvl1pPr>
          </a:lstStyle>
          <a:p>
            <a:pPr>
              <a:lnSpc>
                <a:spcPct val="100000"/>
              </a:lnSpc>
              <a:spcBef>
                <a:spcPts val="600"/>
              </a:spcBef>
            </a:pPr>
            <a:r>
              <a:rPr lang="pt-BR" sz="5000" b="0" dirty="0">
                <a:solidFill>
                  <a:schemeClr val="bg1"/>
                </a:solidFill>
              </a:rPr>
              <a:t>Nossa </a:t>
            </a:r>
            <a:r>
              <a:rPr lang="pt-BR" sz="5000" dirty="0">
                <a:solidFill>
                  <a:schemeClr val="bg1"/>
                </a:solidFill>
              </a:rPr>
              <a:t>jornada</a:t>
            </a:r>
            <a:endParaRPr lang="en-US" sz="5000" dirty="0">
              <a:solidFill>
                <a:schemeClr val="bg1"/>
              </a:solidFill>
            </a:endParaRPr>
          </a:p>
        </p:txBody>
      </p:sp>
      <p:sp>
        <p:nvSpPr>
          <p:cNvPr id="20" name="CaixaDeTexto 19">
            <a:extLst>
              <a:ext uri="{FF2B5EF4-FFF2-40B4-BE49-F238E27FC236}">
                <a16:creationId xmlns:a16="http://schemas.microsoft.com/office/drawing/2014/main" id="{6E3EFD32-BA08-06FC-DCCC-1C295F49BDE6}"/>
              </a:ext>
            </a:extLst>
          </p:cNvPr>
          <p:cNvSpPr txBox="1"/>
          <p:nvPr/>
        </p:nvSpPr>
        <p:spPr>
          <a:xfrm>
            <a:off x="473299" y="3753521"/>
            <a:ext cx="4387372" cy="861774"/>
          </a:xfrm>
          <a:prstGeom prst="rect">
            <a:avLst/>
          </a:prstGeom>
          <a:noFill/>
        </p:spPr>
        <p:txBody>
          <a:bodyPr wrap="square">
            <a:spAutoFit/>
          </a:bodyPr>
          <a:lstStyle/>
          <a:p>
            <a:r>
              <a:rPr kumimoji="0" lang="pt-BR" sz="5000" b="1" i="0" u="none" strike="noStrike" kern="1200" cap="none" spc="0" normalizeH="0" baseline="0" noProof="0" dirty="0">
                <a:ln>
                  <a:noFill/>
                </a:ln>
                <a:solidFill>
                  <a:schemeClr val="bg1"/>
                </a:solidFill>
                <a:effectLst/>
                <a:uLnTx/>
                <a:uFillTx/>
                <a:latin typeface="Arial" panose="020B0604020202020204"/>
                <a:cs typeface="Arial"/>
              </a:rPr>
              <a:t>sustentável</a:t>
            </a:r>
            <a:endParaRPr lang="pt-BR" dirty="0">
              <a:solidFill>
                <a:schemeClr val="bg1"/>
              </a:solidFill>
            </a:endParaRPr>
          </a:p>
        </p:txBody>
      </p:sp>
      <p:sp>
        <p:nvSpPr>
          <p:cNvPr id="24" name="CaixaDeTexto 23">
            <a:extLst>
              <a:ext uri="{FF2B5EF4-FFF2-40B4-BE49-F238E27FC236}">
                <a16:creationId xmlns:a16="http://schemas.microsoft.com/office/drawing/2014/main" id="{7199A129-ABFF-66F9-96B3-5895FA058B7D}"/>
              </a:ext>
            </a:extLst>
          </p:cNvPr>
          <p:cNvSpPr txBox="1"/>
          <p:nvPr/>
        </p:nvSpPr>
        <p:spPr>
          <a:xfrm>
            <a:off x="484998" y="4320297"/>
            <a:ext cx="4387372" cy="861774"/>
          </a:xfrm>
          <a:prstGeom prst="rect">
            <a:avLst/>
          </a:prstGeom>
          <a:noFill/>
        </p:spPr>
        <p:txBody>
          <a:bodyPr wrap="square">
            <a:spAutoFit/>
          </a:bodyPr>
          <a:lstStyle/>
          <a:p>
            <a:r>
              <a:rPr kumimoji="0" lang="pt-BR" sz="5000" b="0" i="0" u="none" strike="noStrike" kern="1200" cap="none" spc="0" normalizeH="0" baseline="0" noProof="0">
                <a:ln>
                  <a:noFill/>
                </a:ln>
                <a:solidFill>
                  <a:schemeClr val="bg1"/>
                </a:solidFill>
                <a:effectLst/>
                <a:uLnTx/>
                <a:uFillTx/>
                <a:latin typeface="Arial" panose="020B0604020202020204"/>
                <a:cs typeface="Arial"/>
              </a:rPr>
              <a:t>começa agora</a:t>
            </a:r>
            <a:endParaRPr lang="pt-BR">
              <a:solidFill>
                <a:schemeClr val="bg1"/>
              </a:solidFill>
            </a:endParaRPr>
          </a:p>
        </p:txBody>
      </p:sp>
      <p:grpSp>
        <p:nvGrpSpPr>
          <p:cNvPr id="16" name="Agrupar 15">
            <a:extLst>
              <a:ext uri="{FF2B5EF4-FFF2-40B4-BE49-F238E27FC236}">
                <a16:creationId xmlns:a16="http://schemas.microsoft.com/office/drawing/2014/main" id="{0B414DC9-44FC-7279-9513-134A0A175825}"/>
              </a:ext>
            </a:extLst>
          </p:cNvPr>
          <p:cNvGrpSpPr/>
          <p:nvPr/>
        </p:nvGrpSpPr>
        <p:grpSpPr>
          <a:xfrm>
            <a:off x="-1" y="5586709"/>
            <a:ext cx="5056091" cy="928588"/>
            <a:chOff x="0" y="2864616"/>
            <a:chExt cx="5056094" cy="928588"/>
          </a:xfrm>
        </p:grpSpPr>
        <p:sp>
          <p:nvSpPr>
            <p:cNvPr id="17" name="Rechteck 20">
              <a:extLst>
                <a:ext uri="{FF2B5EF4-FFF2-40B4-BE49-F238E27FC236}">
                  <a16:creationId xmlns:a16="http://schemas.microsoft.com/office/drawing/2014/main" id="{1907E1F6-4324-CA76-EA78-E340045B235E}"/>
                </a:ext>
              </a:extLst>
            </p:cNvPr>
            <p:cNvSpPr/>
            <p:nvPr/>
          </p:nvSpPr>
          <p:spPr>
            <a:xfrm>
              <a:off x="0" y="2864616"/>
              <a:ext cx="5056094" cy="928588"/>
            </a:xfrm>
            <a:prstGeom prst="rect">
              <a:avLst/>
            </a:prstGeom>
            <a:solidFill>
              <a:srgbClr val="F3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de-DE">
                <a:solidFill>
                  <a:srgbClr val="FFFFFF"/>
                </a:solidFill>
                <a:latin typeface="Arial" panose="020B0604020202020204"/>
                <a:cs typeface="Arial"/>
              </a:endParaRPr>
            </a:p>
          </p:txBody>
        </p:sp>
        <p:grpSp>
          <p:nvGrpSpPr>
            <p:cNvPr id="18" name="Agrupar 17">
              <a:extLst>
                <a:ext uri="{FF2B5EF4-FFF2-40B4-BE49-F238E27FC236}">
                  <a16:creationId xmlns:a16="http://schemas.microsoft.com/office/drawing/2014/main" id="{E6FF7FB2-1902-2905-B1EC-19043CDB2AA5}"/>
                </a:ext>
              </a:extLst>
            </p:cNvPr>
            <p:cNvGrpSpPr/>
            <p:nvPr/>
          </p:nvGrpSpPr>
          <p:grpSpPr>
            <a:xfrm>
              <a:off x="2005586" y="3006999"/>
              <a:ext cx="2836297" cy="652272"/>
              <a:chOff x="2005586" y="3006999"/>
              <a:chExt cx="2836297" cy="652272"/>
            </a:xfrm>
          </p:grpSpPr>
          <p:pic>
            <p:nvPicPr>
              <p:cNvPr id="19" name="Gráfico 18">
                <a:extLst>
                  <a:ext uri="{FF2B5EF4-FFF2-40B4-BE49-F238E27FC236}">
                    <a16:creationId xmlns:a16="http://schemas.microsoft.com/office/drawing/2014/main" id="{8C04361F-BA2D-CDDB-0DBC-86B0F76310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05586" y="3105869"/>
                <a:ext cx="1072228" cy="454532"/>
              </a:xfrm>
              <a:prstGeom prst="rect">
                <a:avLst/>
              </a:prstGeom>
            </p:spPr>
          </p:pic>
          <p:pic>
            <p:nvPicPr>
              <p:cNvPr id="21" name="Gráfico 20">
                <a:extLst>
                  <a:ext uri="{FF2B5EF4-FFF2-40B4-BE49-F238E27FC236}">
                    <a16:creationId xmlns:a16="http://schemas.microsoft.com/office/drawing/2014/main" id="{11064CF9-D47E-6C65-16F1-28E4DAC026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80559" y="3105870"/>
                <a:ext cx="1261324" cy="454531"/>
              </a:xfrm>
              <a:prstGeom prst="rect">
                <a:avLst/>
              </a:prstGeom>
            </p:spPr>
          </p:pic>
          <p:cxnSp>
            <p:nvCxnSpPr>
              <p:cNvPr id="22" name="Conector reto 21">
                <a:extLst>
                  <a:ext uri="{FF2B5EF4-FFF2-40B4-BE49-F238E27FC236}">
                    <a16:creationId xmlns:a16="http://schemas.microsoft.com/office/drawing/2014/main" id="{3181547A-01C9-0192-E2CD-CD145FBEE002}"/>
                  </a:ext>
                </a:extLst>
              </p:cNvPr>
              <p:cNvCxnSpPr>
                <a:cxnSpLocks/>
              </p:cNvCxnSpPr>
              <p:nvPr/>
            </p:nvCxnSpPr>
            <p:spPr>
              <a:xfrm>
                <a:off x="3326394" y="3006999"/>
                <a:ext cx="0" cy="6522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93756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1"/>
            </p:custDataLst>
          </p:nvPr>
        </p:nvGraphicFramePr>
        <p:xfrm>
          <a:off x="794" y="447"/>
          <a:ext cx="158729" cy="158729"/>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7" name="Objekt 6" hidden="1"/>
                      <p:cNvPicPr/>
                      <p:nvPr/>
                    </p:nvPicPr>
                    <p:blipFill>
                      <a:blip r:embed="rId5"/>
                      <a:stretch>
                        <a:fillRect/>
                      </a:stretch>
                    </p:blipFill>
                    <p:spPr>
                      <a:xfrm>
                        <a:off x="794" y="447"/>
                        <a:ext cx="158729" cy="158729"/>
                      </a:xfrm>
                      <a:prstGeom prst="rect">
                        <a:avLst/>
                      </a:prstGeom>
                    </p:spPr>
                  </p:pic>
                </p:oleObj>
              </mc:Fallback>
            </mc:AlternateContent>
          </a:graphicData>
        </a:graphic>
      </p:graphicFrame>
      <p:sp>
        <p:nvSpPr>
          <p:cNvPr id="4" name="Titel 3"/>
          <p:cNvSpPr>
            <a:spLocks noGrp="1"/>
          </p:cNvSpPr>
          <p:nvPr>
            <p:ph type="title" idx="4294967295"/>
          </p:nvPr>
        </p:nvSpPr>
        <p:spPr>
          <a:xfrm>
            <a:off x="262605" y="457166"/>
            <a:ext cx="10607325" cy="553366"/>
          </a:xfrm>
          <a:prstGeom prst="rect">
            <a:avLst/>
          </a:prstGeom>
        </p:spPr>
        <p:txBody>
          <a:bodyPr lIns="91440" tIns="45720" rIns="91440" bIns="45720" anchor="t"/>
          <a:lstStyle/>
          <a:p>
            <a:r>
              <a:rPr lang="pt-BR" sz="3200" b="1" dirty="0">
                <a:solidFill>
                  <a:srgbClr val="C50022"/>
                </a:solidFill>
              </a:rPr>
              <a:t>Inovação considerando a variável ambiental</a:t>
            </a:r>
            <a:endParaRPr lang="de-DE" sz="3200" b="1" dirty="0">
              <a:solidFill>
                <a:srgbClr val="C50022"/>
              </a:solidFill>
              <a:highlight>
                <a:srgbClr val="FFFF00"/>
              </a:highlight>
            </a:endParaRPr>
          </a:p>
        </p:txBody>
      </p:sp>
      <p:sp>
        <p:nvSpPr>
          <p:cNvPr id="15" name="Textplatzhalter 31"/>
          <p:cNvSpPr>
            <a:spLocks noGrp="1"/>
          </p:cNvSpPr>
          <p:nvPr>
            <p:ph idx="4294967295"/>
          </p:nvPr>
        </p:nvSpPr>
        <p:spPr>
          <a:xfrm>
            <a:off x="466151" y="1657117"/>
            <a:ext cx="3565497" cy="1962571"/>
          </a:xfrm>
          <a:prstGeom prst="rect">
            <a:avLst/>
          </a:prstGeom>
        </p:spPr>
        <p:txBody>
          <a:bodyPr/>
          <a:lstStyle/>
          <a:p>
            <a:pPr marL="0" indent="0">
              <a:buClr>
                <a:srgbClr val="21A0D2"/>
              </a:buClr>
              <a:buNone/>
              <a:defRPr/>
            </a:pPr>
            <a:r>
              <a:rPr lang="pt-BR" b="1" kern="0" dirty="0">
                <a:solidFill>
                  <a:srgbClr val="F39500"/>
                </a:solidFill>
                <a:sym typeface="Arial"/>
              </a:rPr>
              <a:t>Objetivo</a:t>
            </a:r>
          </a:p>
          <a:p>
            <a:pPr marL="0" indent="0">
              <a:buClr>
                <a:srgbClr val="21A0D2"/>
              </a:buClr>
              <a:buNone/>
              <a:defRPr/>
            </a:pPr>
            <a:r>
              <a:rPr lang="pt-BR" kern="0" dirty="0">
                <a:sym typeface="Arial"/>
              </a:rPr>
              <a:t>Avaliar o </a:t>
            </a:r>
            <a:r>
              <a:rPr lang="pt-BR" b="1" kern="0" dirty="0">
                <a:sym typeface="Arial"/>
              </a:rPr>
              <a:t>desempenho ambiental e econômica </a:t>
            </a:r>
            <a:r>
              <a:rPr lang="pt-BR" kern="0" dirty="0">
                <a:sym typeface="Arial"/>
              </a:rPr>
              <a:t>do </a:t>
            </a:r>
            <a:r>
              <a:rPr lang="pt-BR" b="1" kern="0" dirty="0">
                <a:solidFill>
                  <a:srgbClr val="F39500"/>
                </a:solidFill>
                <a:sym typeface="Arial"/>
              </a:rPr>
              <a:t>ciclo de vida dos produtos atomatados </a:t>
            </a:r>
            <a:r>
              <a:rPr lang="pt-BR" kern="0" dirty="0">
                <a:sym typeface="Arial"/>
              </a:rPr>
              <a:t>produzidos pela Cargill no Brasil</a:t>
            </a:r>
          </a:p>
        </p:txBody>
      </p:sp>
      <p:sp>
        <p:nvSpPr>
          <p:cNvPr id="9" name="Titel 3">
            <a:extLst>
              <a:ext uri="{FF2B5EF4-FFF2-40B4-BE49-F238E27FC236}">
                <a16:creationId xmlns:a16="http://schemas.microsoft.com/office/drawing/2014/main" id="{D89CA4F6-493E-6A56-BF1F-1E30444B1384}"/>
              </a:ext>
            </a:extLst>
          </p:cNvPr>
          <p:cNvSpPr txBox="1">
            <a:spLocks/>
          </p:cNvSpPr>
          <p:nvPr/>
        </p:nvSpPr>
        <p:spPr>
          <a:xfrm>
            <a:off x="262605" y="933862"/>
            <a:ext cx="5753514" cy="342077"/>
          </a:xfrm>
          <a:prstGeom prst="rect">
            <a:avLst/>
          </a:prstGeom>
        </p:spPr>
        <p:txBody>
          <a:bodyPr vert="horz" lIns="0" tIns="0" rIns="0" bIns="0" rtlCol="0" anchor="t" anchorCtr="0">
            <a:noAutofit/>
          </a:bodyPr>
          <a:lstStyle>
            <a:lvl1pPr algn="l" defTabSz="914309" rtl="0" eaLnBrk="1" latinLnBrk="0" hangingPunct="1">
              <a:lnSpc>
                <a:spcPct val="100000"/>
              </a:lnSpc>
              <a:spcBef>
                <a:spcPts val="110"/>
              </a:spcBef>
              <a:spcAft>
                <a:spcPts val="110"/>
              </a:spcAft>
              <a:buNone/>
              <a:defRPr sz="2800" b="1" i="0" kern="1200">
                <a:solidFill>
                  <a:schemeClr val="accent1"/>
                </a:solidFill>
                <a:latin typeface="Arial" panose="020B0604020202020204" pitchFamily="34" charset="0"/>
                <a:ea typeface="+mj-ea"/>
                <a:cs typeface="+mj-cs"/>
              </a:defRPr>
            </a:lvl1pPr>
          </a:lstStyle>
          <a:p>
            <a:pPr marL="85716" defTabSz="914218">
              <a:defRPr/>
            </a:pPr>
            <a:r>
              <a:rPr lang="de-DE" sz="2000" b="0">
                <a:solidFill>
                  <a:schemeClr val="tx1"/>
                </a:solidFill>
                <a:cs typeface="Arial"/>
              </a:rPr>
              <a:t>Análise de Ecoeficiência de Atomatados | Cargill</a:t>
            </a:r>
          </a:p>
        </p:txBody>
      </p:sp>
      <p:sp>
        <p:nvSpPr>
          <p:cNvPr id="12" name="Textplatzhalter 31">
            <a:extLst>
              <a:ext uri="{FF2B5EF4-FFF2-40B4-BE49-F238E27FC236}">
                <a16:creationId xmlns:a16="http://schemas.microsoft.com/office/drawing/2014/main" id="{E69962FF-A8F2-7354-0B6D-A7DEE9429784}"/>
              </a:ext>
            </a:extLst>
          </p:cNvPr>
          <p:cNvSpPr txBox="1">
            <a:spLocks/>
          </p:cNvSpPr>
          <p:nvPr/>
        </p:nvSpPr>
        <p:spPr>
          <a:xfrm>
            <a:off x="7520275" y="1922217"/>
            <a:ext cx="4436103" cy="3741954"/>
          </a:xfrm>
          <a:prstGeom prst="rect">
            <a:avLst/>
          </a:prstGeom>
        </p:spPr>
        <p:txBody>
          <a:bodyPr/>
          <a:lstStyle>
            <a:lvl1pPr marL="228577" indent="-228577" algn="l" defTabSz="914309" rtl="0" eaLnBrk="1" latinLnBrk="0" hangingPunct="1">
              <a:lnSpc>
                <a:spcPct val="90000"/>
              </a:lnSpc>
              <a:spcBef>
                <a:spcPts val="1000"/>
              </a:spcBef>
              <a:buClr>
                <a:schemeClr val="accent1"/>
              </a:buClr>
              <a:buFont typeface="Wingdings" panose="05000000000000000000" pitchFamily="2" charset="2"/>
              <a:buChar char=""/>
              <a:defRPr sz="2000" kern="1200" baseline="0">
                <a:solidFill>
                  <a:schemeClr val="tx1"/>
                </a:solidFill>
                <a:latin typeface="+mn-lt"/>
                <a:ea typeface="+mn-ea"/>
                <a:cs typeface="+mn-cs"/>
              </a:defRPr>
            </a:lvl1pPr>
            <a:lvl2pPr marL="685731" indent="-228577" algn="l" defTabSz="914309" rtl="0" eaLnBrk="1" latinLnBrk="0" hangingPunct="1">
              <a:lnSpc>
                <a:spcPct val="90000"/>
              </a:lnSpc>
              <a:spcBef>
                <a:spcPts val="500"/>
              </a:spcBef>
              <a:buClr>
                <a:schemeClr val="accent1"/>
              </a:buClr>
              <a:buFont typeface="Wingdings 3" panose="05040102010807070707" pitchFamily="18" charset="2"/>
              <a:buChar char=""/>
              <a:defRPr sz="2000" kern="1200" baseline="0">
                <a:solidFill>
                  <a:schemeClr val="tx1"/>
                </a:solidFill>
                <a:latin typeface="+mn-lt"/>
                <a:ea typeface="+mn-ea"/>
                <a:cs typeface="+mn-cs"/>
              </a:defRPr>
            </a:lvl2pPr>
            <a:lvl3pPr marL="1142886" indent="-228577" algn="l" defTabSz="914309" rtl="0" eaLnBrk="1" latinLnBrk="0" hangingPunct="1">
              <a:lnSpc>
                <a:spcPct val="90000"/>
              </a:lnSpc>
              <a:spcBef>
                <a:spcPts val="500"/>
              </a:spcBef>
              <a:buClr>
                <a:schemeClr val="accent1"/>
              </a:buClr>
              <a:buFont typeface="Wingdings" panose="05000000000000000000" pitchFamily="2" charset="2"/>
              <a:buChar char=""/>
              <a:defRPr sz="2000" kern="1200" baseline="0">
                <a:solidFill>
                  <a:schemeClr val="tx1"/>
                </a:solidFill>
                <a:latin typeface="+mn-lt"/>
                <a:ea typeface="+mn-ea"/>
                <a:cs typeface="+mn-cs"/>
              </a:defRPr>
            </a:lvl3pPr>
            <a:lvl4pPr marL="1600040" indent="-228577" algn="l" defTabSz="914309" rtl="0" eaLnBrk="1" latinLnBrk="0" hangingPunct="1">
              <a:lnSpc>
                <a:spcPct val="90000"/>
              </a:lnSpc>
              <a:spcBef>
                <a:spcPts val="500"/>
              </a:spcBef>
              <a:buClr>
                <a:schemeClr val="tx1"/>
              </a:buClr>
              <a:buFont typeface="Arial" panose="020B0604020202020204" pitchFamily="34" charset="0"/>
              <a:buChar char="–"/>
              <a:defRPr sz="2000" kern="1200" baseline="0">
                <a:solidFill>
                  <a:schemeClr val="tx1"/>
                </a:solidFill>
                <a:latin typeface="+mn-lt"/>
                <a:ea typeface="+mn-ea"/>
                <a:cs typeface="+mn-cs"/>
              </a:defRPr>
            </a:lvl4pPr>
            <a:lvl5pPr marL="2057194" indent="-228577" algn="l" defTabSz="914309" rtl="0" eaLnBrk="1" latinLnBrk="0" hangingPunct="1">
              <a:lnSpc>
                <a:spcPct val="90000"/>
              </a:lnSpc>
              <a:spcBef>
                <a:spcPts val="500"/>
              </a:spcBef>
              <a:buClr>
                <a:schemeClr val="tx1"/>
              </a:buClr>
              <a:buFont typeface="Arial" panose="020B0604020202020204" pitchFamily="34" charset="0"/>
              <a:buChar char="–"/>
              <a:defRPr sz="2000" kern="1200" baseline="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9pPr>
          </a:lstStyle>
          <a:p>
            <a:pPr marL="0" indent="0" defTabSz="914218">
              <a:buClr>
                <a:srgbClr val="21A0D2"/>
              </a:buClr>
              <a:buNone/>
              <a:defRPr/>
            </a:pPr>
            <a:r>
              <a:rPr lang="de-DE" sz="1800" b="1" kern="0">
                <a:solidFill>
                  <a:srgbClr val="F39500"/>
                </a:solidFill>
                <a:latin typeface="Arial" panose="020B0604020202020204"/>
                <a:cs typeface="Arial"/>
                <a:sym typeface="Arial"/>
              </a:rPr>
              <a:t>Principais beneficios para o cliente</a:t>
            </a:r>
            <a:endParaRPr lang="de-DE" sz="1800" b="1" kern="0">
              <a:solidFill>
                <a:srgbClr val="F39500"/>
              </a:solidFill>
              <a:latin typeface="Arial" panose="020B0604020202020204"/>
              <a:cs typeface="Arial"/>
            </a:endParaRPr>
          </a:p>
          <a:p>
            <a:pPr marL="228554" indent="-228554" defTabSz="914218">
              <a:lnSpc>
                <a:spcPct val="100000"/>
              </a:lnSpc>
              <a:spcBef>
                <a:spcPts val="1200"/>
              </a:spcBef>
              <a:buClr>
                <a:srgbClr val="F39500"/>
              </a:buClr>
              <a:buFont typeface="Arial" panose="020B0604020202020204" pitchFamily="34" charset="0"/>
              <a:buChar char="•"/>
              <a:defRPr/>
            </a:pPr>
            <a:r>
              <a:rPr lang="pt-BR" sz="1600" b="1">
                <a:latin typeface="Arial" panose="020B0604020202020204"/>
                <a:cs typeface="Arial"/>
              </a:rPr>
              <a:t>Visão Sistêmica: </a:t>
            </a:r>
            <a:r>
              <a:rPr lang="pt-BR" sz="1600">
                <a:latin typeface="Arial" panose="020B0604020202020204"/>
                <a:cs typeface="Arial"/>
              </a:rPr>
              <a:t>avaliação de ciclo de vida que proporciona visão holística da produção de alimentos, </a:t>
            </a:r>
            <a:r>
              <a:rPr lang="pt-BR" sz="1600" b="1">
                <a:latin typeface="Arial" panose="020B0604020202020204"/>
                <a:cs typeface="Arial"/>
              </a:rPr>
              <a:t>identificando oportunidades de melhoria em todas as operações</a:t>
            </a:r>
            <a:r>
              <a:rPr lang="pt-BR" sz="1600">
                <a:latin typeface="Arial" panose="020B0604020202020204"/>
                <a:cs typeface="Arial"/>
              </a:rPr>
              <a:t>, materiais de embalagem e destinações de fim de vida.</a:t>
            </a:r>
          </a:p>
          <a:p>
            <a:pPr marL="228554" indent="-228554" defTabSz="914218">
              <a:lnSpc>
                <a:spcPct val="100000"/>
              </a:lnSpc>
              <a:spcBef>
                <a:spcPts val="1200"/>
              </a:spcBef>
              <a:buClr>
                <a:srgbClr val="F39500"/>
              </a:buClr>
              <a:buFont typeface="Arial" panose="020B0604020202020204" pitchFamily="34" charset="0"/>
              <a:buChar char="•"/>
              <a:defRPr/>
            </a:pPr>
            <a:r>
              <a:rPr lang="pt-BR" sz="1600" b="1">
                <a:latin typeface="Arial" panose="020B0604020202020204"/>
                <a:cs typeface="Arial"/>
              </a:rPr>
              <a:t>Modelo de simulação de cenário: </a:t>
            </a:r>
            <a:r>
              <a:rPr lang="pt-BR" sz="1600">
                <a:latin typeface="Arial" panose="020B0604020202020204"/>
                <a:cs typeface="Arial"/>
              </a:rPr>
              <a:t>baseado em dados primários, facilita projetos inovadores de embalagens e melhorias nas operações ao reduzir a pegada ambiental.</a:t>
            </a:r>
            <a:endParaRPr lang="en-US" sz="1600">
              <a:latin typeface="Arial" panose="020B0604020202020204"/>
              <a:cs typeface="Arial"/>
            </a:endParaRPr>
          </a:p>
        </p:txBody>
      </p:sp>
      <p:sp>
        <p:nvSpPr>
          <p:cNvPr id="14" name="Rectangle 34">
            <a:extLst>
              <a:ext uri="{FF2B5EF4-FFF2-40B4-BE49-F238E27FC236}">
                <a16:creationId xmlns:a16="http://schemas.microsoft.com/office/drawing/2014/main" id="{0FC5B585-7ADE-3D9E-8D73-5E9A462287B2}"/>
              </a:ext>
            </a:extLst>
          </p:cNvPr>
          <p:cNvSpPr/>
          <p:nvPr/>
        </p:nvSpPr>
        <p:spPr>
          <a:xfrm>
            <a:off x="5980695" y="1730804"/>
            <a:ext cx="6209718" cy="4018486"/>
          </a:xfrm>
          <a:prstGeom prst="rect">
            <a:avLst/>
          </a:prstGeom>
          <a:noFill/>
          <a:ln>
            <a:solidFill>
              <a:srgbClr val="F39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srgbClr val="FFFFFF"/>
              </a:solidFill>
              <a:latin typeface="Arial" panose="020B0604020202020204"/>
              <a:cs typeface="Arial"/>
            </a:endParaRPr>
          </a:p>
        </p:txBody>
      </p:sp>
      <p:pic>
        <p:nvPicPr>
          <p:cNvPr id="10" name="Picture 16" descr="Extrato de Tomate Elefante Só Tomate 300g">
            <a:extLst>
              <a:ext uri="{FF2B5EF4-FFF2-40B4-BE49-F238E27FC236}">
                <a16:creationId xmlns:a16="http://schemas.microsoft.com/office/drawing/2014/main" id="{EC1A680E-FF96-8829-B66F-E3A98DB4C50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000" b="93000" l="3000" r="97000">
                        <a14:foregroundMark x1="5333" y1="9333" x2="31667" y2="10333"/>
                        <a14:foregroundMark x1="31667" y1="10333" x2="92333" y2="9333"/>
                        <a14:foregroundMark x1="92667" y1="10000" x2="70667" y2="68333"/>
                        <a14:foregroundMark x1="87333" y1="10333" x2="22333" y2="32000"/>
                        <a14:foregroundMark x1="22333" y1="32000" x2="17333" y2="39333"/>
                        <a14:foregroundMark x1="18333" y1="12000" x2="58667" y2="52333"/>
                        <a14:foregroundMark x1="58667" y1="52333" x2="58667" y2="52333"/>
                        <a14:foregroundMark x1="33333" y1="13667" x2="73667" y2="25667"/>
                        <a14:foregroundMark x1="27667" y1="11333" x2="65000" y2="10000"/>
                        <a14:foregroundMark x1="16000" y1="6333" x2="91667" y2="6667"/>
                        <a14:foregroundMark x1="93667" y1="7333" x2="92333" y2="22000"/>
                        <a14:foregroundMark x1="96333" y1="9000" x2="97000" y2="14000"/>
                        <a14:foregroundMark x1="95000" y1="9333" x2="95000" y2="15333"/>
                        <a14:foregroundMark x1="7333" y1="7333" x2="6667" y2="19667"/>
                        <a14:foregroundMark x1="7000" y1="7667" x2="8000" y2="23333"/>
                        <a14:foregroundMark x1="4667" y1="9667" x2="3667" y2="14000"/>
                        <a14:foregroundMark x1="4667" y1="9333" x2="3333" y2="14000"/>
                        <a14:foregroundMark x1="4667" y1="8000" x2="33333" y2="6667"/>
                        <a14:foregroundMark x1="33333" y1="6667" x2="33333" y2="6667"/>
                        <a14:foregroundMark x1="11333" y1="6333" x2="37333" y2="6333"/>
                        <a14:foregroundMark x1="37333" y1="6333" x2="88667" y2="6667"/>
                        <a14:foregroundMark x1="16000" y1="54333" x2="27000" y2="86333"/>
                        <a14:foregroundMark x1="11333" y1="54667" x2="15000" y2="76000"/>
                        <a14:foregroundMark x1="15000" y1="76000" x2="16000" y2="77667"/>
                        <a14:foregroundMark x1="8000" y1="54333" x2="17000" y2="79333"/>
                        <a14:foregroundMark x1="6667" y1="42333" x2="11667" y2="67333"/>
                        <a14:foregroundMark x1="11667" y1="67333" x2="17333" y2="78333"/>
                        <a14:foregroundMark x1="9667" y1="58667" x2="19333" y2="82333"/>
                        <a14:foregroundMark x1="19667" y1="85333" x2="7333" y2="50333"/>
                        <a14:foregroundMark x1="7333" y1="50333" x2="5667" y2="17333"/>
                        <a14:foregroundMark x1="5667" y1="23333" x2="16000" y2="77000"/>
                        <a14:foregroundMark x1="16000" y1="77000" x2="24000" y2="88667"/>
                        <a14:foregroundMark x1="8000" y1="59000" x2="17667" y2="75667"/>
                        <a14:foregroundMark x1="17667" y1="75667" x2="34000" y2="87667"/>
                        <a14:foregroundMark x1="34000" y1="87667" x2="34000" y2="87667"/>
                        <a14:foregroundMark x1="28333" y1="92333" x2="63000" y2="93000"/>
                        <a14:foregroundMark x1="63000" y1="93000" x2="72333" y2="92333"/>
                        <a14:foregroundMark x1="76667" y1="91000" x2="48000" y2="91667"/>
                        <a14:foregroundMark x1="48000" y1="91667" x2="29333" y2="86667"/>
                        <a14:foregroundMark x1="29333" y1="86667" x2="17000" y2="74000"/>
                        <a14:foregroundMark x1="17000" y1="74000" x2="8333" y2="47667"/>
                        <a14:foregroundMark x1="8000" y1="47667" x2="12000" y2="72333"/>
                        <a14:foregroundMark x1="12000" y1="72333" x2="26333" y2="88667"/>
                        <a14:foregroundMark x1="26333" y1="88667" x2="26333" y2="88667"/>
                        <a14:foregroundMark x1="10000" y1="57000" x2="17000" y2="81333"/>
                        <a14:foregroundMark x1="17000" y1="81333" x2="28000" y2="91667"/>
                      </a14:backgroundRemoval>
                    </a14:imgEffect>
                  </a14:imgLayer>
                </a14:imgProps>
              </a:ext>
              <a:ext uri="{28A0092B-C50C-407E-A947-70E740481C1C}">
                <a14:useLocalDpi xmlns:a14="http://schemas.microsoft.com/office/drawing/2010/main" val="0"/>
              </a:ext>
            </a:extLst>
          </a:blip>
          <a:srcRect/>
          <a:stretch>
            <a:fillRect/>
          </a:stretch>
        </p:blipFill>
        <p:spPr bwMode="auto">
          <a:xfrm>
            <a:off x="4140976" y="2004476"/>
            <a:ext cx="3399668" cy="3399668"/>
          </a:xfrm>
          <a:prstGeom prst="rect">
            <a:avLst/>
          </a:prstGeom>
          <a:noFill/>
          <a:extLst>
            <a:ext uri="{909E8E84-426E-40DD-AFC4-6F175D3DCCD1}">
              <a14:hiddenFill xmlns:a14="http://schemas.microsoft.com/office/drawing/2010/main">
                <a:solidFill>
                  <a:srgbClr val="FFFFFF"/>
                </a:solidFill>
              </a14:hiddenFill>
            </a:ext>
          </a:extLst>
        </p:spPr>
      </p:pic>
      <p:sp>
        <p:nvSpPr>
          <p:cNvPr id="13" name="Retângulo 12">
            <a:extLst>
              <a:ext uri="{FF2B5EF4-FFF2-40B4-BE49-F238E27FC236}">
                <a16:creationId xmlns:a16="http://schemas.microsoft.com/office/drawing/2014/main" id="{36BD95A8-5944-C34D-2C01-65D601ADEDDE}"/>
              </a:ext>
            </a:extLst>
          </p:cNvPr>
          <p:cNvSpPr/>
          <p:nvPr/>
        </p:nvSpPr>
        <p:spPr>
          <a:xfrm>
            <a:off x="0" y="3793194"/>
            <a:ext cx="3922320" cy="1852348"/>
          </a:xfrm>
          <a:prstGeom prst="rect">
            <a:avLst/>
          </a:prstGeom>
          <a:solidFill>
            <a:srgbClr val="C5002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09">
              <a:defRPr/>
            </a:pPr>
            <a:endParaRPr lang="pt-BR">
              <a:solidFill>
                <a:srgbClr val="FFFFFF"/>
              </a:solidFill>
              <a:latin typeface="Arial" panose="020B0604020202020204"/>
              <a:cs typeface="Arial"/>
            </a:endParaRPr>
          </a:p>
        </p:txBody>
      </p:sp>
      <p:sp>
        <p:nvSpPr>
          <p:cNvPr id="19" name="Textplatzhalter 31">
            <a:extLst>
              <a:ext uri="{FF2B5EF4-FFF2-40B4-BE49-F238E27FC236}">
                <a16:creationId xmlns:a16="http://schemas.microsoft.com/office/drawing/2014/main" id="{53F252EC-CFD2-E1AB-10BD-6149A2EFEAC8}"/>
              </a:ext>
            </a:extLst>
          </p:cNvPr>
          <p:cNvSpPr txBox="1">
            <a:spLocks/>
          </p:cNvSpPr>
          <p:nvPr/>
        </p:nvSpPr>
        <p:spPr>
          <a:xfrm>
            <a:off x="234035" y="3879705"/>
            <a:ext cx="3535000" cy="1710877"/>
          </a:xfrm>
          <a:prstGeom prst="rect">
            <a:avLst/>
          </a:prstGeom>
        </p:spPr>
        <p:txBody>
          <a:bodyPr/>
          <a:lstStyle>
            <a:lvl1pPr marL="228577" indent="-228577" algn="l" defTabSz="914309" rtl="0" eaLnBrk="1" latinLnBrk="0" hangingPunct="1">
              <a:lnSpc>
                <a:spcPct val="90000"/>
              </a:lnSpc>
              <a:spcBef>
                <a:spcPts val="1000"/>
              </a:spcBef>
              <a:buClr>
                <a:schemeClr val="accent1"/>
              </a:buClr>
              <a:buFont typeface="Wingdings" panose="05000000000000000000" pitchFamily="2" charset="2"/>
              <a:buChar char=""/>
              <a:defRPr sz="2000" kern="1200" baseline="0">
                <a:solidFill>
                  <a:schemeClr val="tx1"/>
                </a:solidFill>
                <a:latin typeface="+mn-lt"/>
                <a:ea typeface="+mn-ea"/>
                <a:cs typeface="+mn-cs"/>
              </a:defRPr>
            </a:lvl1pPr>
            <a:lvl2pPr marL="685731" indent="-228577" algn="l" defTabSz="914309" rtl="0" eaLnBrk="1" latinLnBrk="0" hangingPunct="1">
              <a:lnSpc>
                <a:spcPct val="90000"/>
              </a:lnSpc>
              <a:spcBef>
                <a:spcPts val="500"/>
              </a:spcBef>
              <a:buClr>
                <a:schemeClr val="accent1"/>
              </a:buClr>
              <a:buFont typeface="Wingdings 3" panose="05040102010807070707" pitchFamily="18" charset="2"/>
              <a:buChar char=""/>
              <a:defRPr sz="2000" kern="1200" baseline="0">
                <a:solidFill>
                  <a:schemeClr val="tx1"/>
                </a:solidFill>
                <a:latin typeface="+mn-lt"/>
                <a:ea typeface="+mn-ea"/>
                <a:cs typeface="+mn-cs"/>
              </a:defRPr>
            </a:lvl2pPr>
            <a:lvl3pPr marL="1142886" indent="-228577" algn="l" defTabSz="914309" rtl="0" eaLnBrk="1" latinLnBrk="0" hangingPunct="1">
              <a:lnSpc>
                <a:spcPct val="90000"/>
              </a:lnSpc>
              <a:spcBef>
                <a:spcPts val="500"/>
              </a:spcBef>
              <a:buClr>
                <a:schemeClr val="accent1"/>
              </a:buClr>
              <a:buFont typeface="Wingdings" panose="05000000000000000000" pitchFamily="2" charset="2"/>
              <a:buChar char=""/>
              <a:defRPr sz="2000" kern="1200" baseline="0">
                <a:solidFill>
                  <a:schemeClr val="tx1"/>
                </a:solidFill>
                <a:latin typeface="+mn-lt"/>
                <a:ea typeface="+mn-ea"/>
                <a:cs typeface="+mn-cs"/>
              </a:defRPr>
            </a:lvl3pPr>
            <a:lvl4pPr marL="1600040" indent="-228577" algn="l" defTabSz="914309" rtl="0" eaLnBrk="1" latinLnBrk="0" hangingPunct="1">
              <a:lnSpc>
                <a:spcPct val="90000"/>
              </a:lnSpc>
              <a:spcBef>
                <a:spcPts val="500"/>
              </a:spcBef>
              <a:buClr>
                <a:schemeClr val="tx1"/>
              </a:buClr>
              <a:buFont typeface="Arial" panose="020B0604020202020204" pitchFamily="34" charset="0"/>
              <a:buChar char="–"/>
              <a:defRPr sz="2000" kern="1200" baseline="0">
                <a:solidFill>
                  <a:schemeClr val="tx1"/>
                </a:solidFill>
                <a:latin typeface="+mn-lt"/>
                <a:ea typeface="+mn-ea"/>
                <a:cs typeface="+mn-cs"/>
              </a:defRPr>
            </a:lvl4pPr>
            <a:lvl5pPr marL="2057194" indent="-228577" algn="l" defTabSz="914309" rtl="0" eaLnBrk="1" latinLnBrk="0" hangingPunct="1">
              <a:lnSpc>
                <a:spcPct val="90000"/>
              </a:lnSpc>
              <a:spcBef>
                <a:spcPts val="500"/>
              </a:spcBef>
              <a:buClr>
                <a:schemeClr val="tx1"/>
              </a:buClr>
              <a:buFont typeface="Arial" panose="020B0604020202020204" pitchFamily="34" charset="0"/>
              <a:buChar char="–"/>
              <a:defRPr sz="2000" kern="1200" baseline="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9pPr>
          </a:lstStyle>
          <a:p>
            <a:pPr marL="0" indent="0" algn="just" defTabSz="914218">
              <a:lnSpc>
                <a:spcPct val="100000"/>
              </a:lnSpc>
              <a:buClr>
                <a:srgbClr val="21A0D2"/>
              </a:buClr>
              <a:buNone/>
              <a:defRPr/>
            </a:pPr>
            <a:r>
              <a:rPr lang="pt-BR" sz="1200" b="1" kern="0">
                <a:solidFill>
                  <a:schemeClr val="bg1"/>
                </a:solidFill>
                <a:latin typeface="Arial" panose="020B0604020202020204"/>
                <a:cs typeface="Arial"/>
                <a:sym typeface="Arial"/>
              </a:rPr>
              <a:t>Comunicação efetiva: </a:t>
            </a:r>
            <a:r>
              <a:rPr lang="pt-BR" sz="1200" kern="0">
                <a:solidFill>
                  <a:schemeClr val="bg1"/>
                </a:solidFill>
                <a:latin typeface="Arial" panose="020B0604020202020204"/>
                <a:cs typeface="Arial"/>
                <a:sym typeface="Arial"/>
              </a:rPr>
              <a:t>engajamento dos stakeholders internos envolvidos nas fases agrícola e industrial. Essa abordagem garantiu que todos os principais contribuintes fossem informados sobre todo o ciclo de vida dos produtos de tomate, promovendo um entendimento compartilhado do impacto ambiental e incentivando os esforços colaborativos.</a:t>
            </a:r>
            <a:endParaRPr lang="de-DE" sz="1200" b="1" kern="0">
              <a:solidFill>
                <a:schemeClr val="bg1"/>
              </a:solidFill>
              <a:latin typeface="Arial" panose="020B0604020202020204"/>
              <a:cs typeface="Arial"/>
              <a:sym typeface="Arial"/>
            </a:endParaRPr>
          </a:p>
        </p:txBody>
      </p:sp>
      <p:grpSp>
        <p:nvGrpSpPr>
          <p:cNvPr id="35" name="Agrupar 34">
            <a:extLst>
              <a:ext uri="{FF2B5EF4-FFF2-40B4-BE49-F238E27FC236}">
                <a16:creationId xmlns:a16="http://schemas.microsoft.com/office/drawing/2014/main" id="{68D02A07-BE0C-97EF-1372-77D61D6ED435}"/>
              </a:ext>
            </a:extLst>
          </p:cNvPr>
          <p:cNvGrpSpPr/>
          <p:nvPr/>
        </p:nvGrpSpPr>
        <p:grpSpPr>
          <a:xfrm>
            <a:off x="794" y="5859048"/>
            <a:ext cx="3768241" cy="692065"/>
            <a:chOff x="0" y="2864616"/>
            <a:chExt cx="5056094" cy="928588"/>
          </a:xfrm>
        </p:grpSpPr>
        <p:sp>
          <p:nvSpPr>
            <p:cNvPr id="36" name="Rechteck 20">
              <a:extLst>
                <a:ext uri="{FF2B5EF4-FFF2-40B4-BE49-F238E27FC236}">
                  <a16:creationId xmlns:a16="http://schemas.microsoft.com/office/drawing/2014/main" id="{CA0DD90D-F2B7-92EE-ED74-766E7FD34862}"/>
                </a:ext>
              </a:extLst>
            </p:cNvPr>
            <p:cNvSpPr/>
            <p:nvPr/>
          </p:nvSpPr>
          <p:spPr>
            <a:xfrm>
              <a:off x="0" y="2864616"/>
              <a:ext cx="5056094" cy="928588"/>
            </a:xfrm>
            <a:prstGeom prst="rect">
              <a:avLst/>
            </a:prstGeom>
            <a:solidFill>
              <a:srgbClr val="F3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de-DE">
                <a:solidFill>
                  <a:srgbClr val="FFFFFF"/>
                </a:solidFill>
                <a:latin typeface="Arial" panose="020B0604020202020204"/>
                <a:cs typeface="Arial"/>
              </a:endParaRPr>
            </a:p>
          </p:txBody>
        </p:sp>
        <p:grpSp>
          <p:nvGrpSpPr>
            <p:cNvPr id="37" name="Agrupar 36">
              <a:extLst>
                <a:ext uri="{FF2B5EF4-FFF2-40B4-BE49-F238E27FC236}">
                  <a16:creationId xmlns:a16="http://schemas.microsoft.com/office/drawing/2014/main" id="{73363199-DC03-E1AD-B758-78B0D686BC4B}"/>
                </a:ext>
              </a:extLst>
            </p:cNvPr>
            <p:cNvGrpSpPr/>
            <p:nvPr/>
          </p:nvGrpSpPr>
          <p:grpSpPr>
            <a:xfrm>
              <a:off x="2005586" y="3006999"/>
              <a:ext cx="2836297" cy="652272"/>
              <a:chOff x="2005586" y="3006999"/>
              <a:chExt cx="2836297" cy="652272"/>
            </a:xfrm>
          </p:grpSpPr>
          <p:pic>
            <p:nvPicPr>
              <p:cNvPr id="38" name="Gráfico 37">
                <a:extLst>
                  <a:ext uri="{FF2B5EF4-FFF2-40B4-BE49-F238E27FC236}">
                    <a16:creationId xmlns:a16="http://schemas.microsoft.com/office/drawing/2014/main" id="{5DA6140C-9839-85C0-DD57-0C8D6F82F66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05586" y="3105869"/>
                <a:ext cx="1072228" cy="454532"/>
              </a:xfrm>
              <a:prstGeom prst="rect">
                <a:avLst/>
              </a:prstGeom>
            </p:spPr>
          </p:pic>
          <p:pic>
            <p:nvPicPr>
              <p:cNvPr id="39" name="Gráfico 38">
                <a:extLst>
                  <a:ext uri="{FF2B5EF4-FFF2-40B4-BE49-F238E27FC236}">
                    <a16:creationId xmlns:a16="http://schemas.microsoft.com/office/drawing/2014/main" id="{71A5D745-4368-9E6E-9115-2709519CA1D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80559" y="3105870"/>
                <a:ext cx="1261324" cy="454531"/>
              </a:xfrm>
              <a:prstGeom prst="rect">
                <a:avLst/>
              </a:prstGeom>
            </p:spPr>
          </p:pic>
          <p:cxnSp>
            <p:nvCxnSpPr>
              <p:cNvPr id="40" name="Conector reto 39">
                <a:extLst>
                  <a:ext uri="{FF2B5EF4-FFF2-40B4-BE49-F238E27FC236}">
                    <a16:creationId xmlns:a16="http://schemas.microsoft.com/office/drawing/2014/main" id="{E156F86D-DF8E-5439-8DC4-D44D70F99D80}"/>
                  </a:ext>
                </a:extLst>
              </p:cNvPr>
              <p:cNvCxnSpPr>
                <a:cxnSpLocks/>
              </p:cNvCxnSpPr>
              <p:nvPr/>
            </p:nvCxnSpPr>
            <p:spPr>
              <a:xfrm>
                <a:off x="3326394" y="3006999"/>
                <a:ext cx="0" cy="6522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918043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ângulo 17">
            <a:extLst>
              <a:ext uri="{FF2B5EF4-FFF2-40B4-BE49-F238E27FC236}">
                <a16:creationId xmlns:a16="http://schemas.microsoft.com/office/drawing/2014/main" id="{2409B2DE-F1A0-58CE-6350-96EA7A6D1458}"/>
              </a:ext>
            </a:extLst>
          </p:cNvPr>
          <p:cNvSpPr/>
          <p:nvPr/>
        </p:nvSpPr>
        <p:spPr>
          <a:xfrm>
            <a:off x="0" y="4317000"/>
            <a:ext cx="3922320" cy="1017096"/>
          </a:xfrm>
          <a:prstGeom prst="rect">
            <a:avLst/>
          </a:prstGeom>
          <a:solidFill>
            <a:srgbClr val="C5002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09">
              <a:defRPr/>
            </a:pPr>
            <a:endParaRPr lang="pt-BR">
              <a:solidFill>
                <a:srgbClr val="FFFFFF"/>
              </a:solidFill>
              <a:latin typeface="Arial" panose="020B0604020202020204"/>
              <a:cs typeface="Arial"/>
            </a:endParaRPr>
          </a:p>
        </p:txBody>
      </p:sp>
      <p:graphicFrame>
        <p:nvGraphicFramePr>
          <p:cNvPr id="7" name="Objekt 6" hidden="1"/>
          <p:cNvGraphicFramePr>
            <a:graphicFrameLocks noChangeAspect="1"/>
          </p:cNvGraphicFramePr>
          <p:nvPr>
            <p:custDataLst>
              <p:tags r:id="rId1"/>
            </p:custDataLst>
          </p:nvPr>
        </p:nvGraphicFramePr>
        <p:xfrm>
          <a:off x="794" y="447"/>
          <a:ext cx="158729" cy="158729"/>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7" name="Objekt 6" hidden="1"/>
                      <p:cNvPicPr/>
                      <p:nvPr/>
                    </p:nvPicPr>
                    <p:blipFill>
                      <a:blip r:embed="rId5"/>
                      <a:stretch>
                        <a:fillRect/>
                      </a:stretch>
                    </p:blipFill>
                    <p:spPr>
                      <a:xfrm>
                        <a:off x="794" y="447"/>
                        <a:ext cx="158729" cy="158729"/>
                      </a:xfrm>
                      <a:prstGeom prst="rect">
                        <a:avLst/>
                      </a:prstGeom>
                    </p:spPr>
                  </p:pic>
                </p:oleObj>
              </mc:Fallback>
            </mc:AlternateContent>
          </a:graphicData>
        </a:graphic>
      </p:graphicFrame>
      <p:grpSp>
        <p:nvGrpSpPr>
          <p:cNvPr id="2" name="Agrupar 1">
            <a:extLst>
              <a:ext uri="{FF2B5EF4-FFF2-40B4-BE49-F238E27FC236}">
                <a16:creationId xmlns:a16="http://schemas.microsoft.com/office/drawing/2014/main" id="{58BA9F0A-A7B3-BDEE-8CBB-B5D1E23E77A6}"/>
              </a:ext>
            </a:extLst>
          </p:cNvPr>
          <p:cNvGrpSpPr/>
          <p:nvPr/>
        </p:nvGrpSpPr>
        <p:grpSpPr>
          <a:xfrm>
            <a:off x="794" y="5859048"/>
            <a:ext cx="3768241" cy="692065"/>
            <a:chOff x="0" y="2864616"/>
            <a:chExt cx="5056094" cy="928588"/>
          </a:xfrm>
        </p:grpSpPr>
        <p:sp>
          <p:nvSpPr>
            <p:cNvPr id="3" name="Rechteck 20">
              <a:extLst>
                <a:ext uri="{FF2B5EF4-FFF2-40B4-BE49-F238E27FC236}">
                  <a16:creationId xmlns:a16="http://schemas.microsoft.com/office/drawing/2014/main" id="{D56556D1-2ABD-7680-5792-F23FE25E956C}"/>
                </a:ext>
              </a:extLst>
            </p:cNvPr>
            <p:cNvSpPr/>
            <p:nvPr/>
          </p:nvSpPr>
          <p:spPr>
            <a:xfrm>
              <a:off x="0" y="2864616"/>
              <a:ext cx="5056094" cy="928588"/>
            </a:xfrm>
            <a:prstGeom prst="rect">
              <a:avLst/>
            </a:prstGeom>
            <a:solidFill>
              <a:srgbClr val="F3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de-DE">
                <a:solidFill>
                  <a:srgbClr val="FFFFFF"/>
                </a:solidFill>
                <a:latin typeface="Arial" panose="020B0604020202020204"/>
                <a:cs typeface="Arial"/>
              </a:endParaRPr>
            </a:p>
          </p:txBody>
        </p:sp>
        <p:grpSp>
          <p:nvGrpSpPr>
            <p:cNvPr id="5" name="Agrupar 4">
              <a:extLst>
                <a:ext uri="{FF2B5EF4-FFF2-40B4-BE49-F238E27FC236}">
                  <a16:creationId xmlns:a16="http://schemas.microsoft.com/office/drawing/2014/main" id="{62B200E2-BAB0-5791-9A93-8B79BCE26574}"/>
                </a:ext>
              </a:extLst>
            </p:cNvPr>
            <p:cNvGrpSpPr/>
            <p:nvPr/>
          </p:nvGrpSpPr>
          <p:grpSpPr>
            <a:xfrm>
              <a:off x="2005586" y="3006999"/>
              <a:ext cx="2836297" cy="652272"/>
              <a:chOff x="2005586" y="3006999"/>
              <a:chExt cx="2836297" cy="652272"/>
            </a:xfrm>
          </p:grpSpPr>
          <p:pic>
            <p:nvPicPr>
              <p:cNvPr id="6" name="Gráfico 5">
                <a:extLst>
                  <a:ext uri="{FF2B5EF4-FFF2-40B4-BE49-F238E27FC236}">
                    <a16:creationId xmlns:a16="http://schemas.microsoft.com/office/drawing/2014/main" id="{AD0FF3B2-380F-2CB7-4A52-639261BF2A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05586" y="3105869"/>
                <a:ext cx="1072228" cy="454532"/>
              </a:xfrm>
              <a:prstGeom prst="rect">
                <a:avLst/>
              </a:prstGeom>
            </p:spPr>
          </p:pic>
          <p:pic>
            <p:nvPicPr>
              <p:cNvPr id="8" name="Gráfico 7">
                <a:extLst>
                  <a:ext uri="{FF2B5EF4-FFF2-40B4-BE49-F238E27FC236}">
                    <a16:creationId xmlns:a16="http://schemas.microsoft.com/office/drawing/2014/main" id="{227D4A41-7FDA-68FA-DD9E-AC997A6BBE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80559" y="3105870"/>
                <a:ext cx="1261324" cy="454531"/>
              </a:xfrm>
              <a:prstGeom prst="rect">
                <a:avLst/>
              </a:prstGeom>
            </p:spPr>
          </p:pic>
          <p:cxnSp>
            <p:nvCxnSpPr>
              <p:cNvPr id="11" name="Conector reto 10">
                <a:extLst>
                  <a:ext uri="{FF2B5EF4-FFF2-40B4-BE49-F238E27FC236}">
                    <a16:creationId xmlns:a16="http://schemas.microsoft.com/office/drawing/2014/main" id="{65C101E7-5C5B-A366-7728-59AA3F4B08EE}"/>
                  </a:ext>
                </a:extLst>
              </p:cNvPr>
              <p:cNvCxnSpPr>
                <a:cxnSpLocks/>
              </p:cNvCxnSpPr>
              <p:nvPr/>
            </p:nvCxnSpPr>
            <p:spPr>
              <a:xfrm>
                <a:off x="3326394" y="3006999"/>
                <a:ext cx="0" cy="6522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2" name="Textplatzhalter 31">
            <a:extLst>
              <a:ext uri="{FF2B5EF4-FFF2-40B4-BE49-F238E27FC236}">
                <a16:creationId xmlns:a16="http://schemas.microsoft.com/office/drawing/2014/main" id="{E69962FF-A8F2-7354-0B6D-A7DEE9429784}"/>
              </a:ext>
            </a:extLst>
          </p:cNvPr>
          <p:cNvSpPr txBox="1">
            <a:spLocks/>
          </p:cNvSpPr>
          <p:nvPr/>
        </p:nvSpPr>
        <p:spPr>
          <a:xfrm>
            <a:off x="7072142" y="1718425"/>
            <a:ext cx="4770248" cy="3375587"/>
          </a:xfrm>
          <a:prstGeom prst="rect">
            <a:avLst/>
          </a:prstGeom>
        </p:spPr>
        <p:txBody>
          <a:bodyPr lIns="91440" tIns="45720" rIns="91440" bIns="45720" anchor="t"/>
          <a:lstStyle>
            <a:lvl1pPr marL="228577" indent="-228577" algn="l" defTabSz="914309" rtl="0" eaLnBrk="1" latinLnBrk="0" hangingPunct="1">
              <a:lnSpc>
                <a:spcPct val="90000"/>
              </a:lnSpc>
              <a:spcBef>
                <a:spcPts val="1000"/>
              </a:spcBef>
              <a:buClr>
                <a:schemeClr val="accent1"/>
              </a:buClr>
              <a:buFont typeface="Wingdings" panose="05000000000000000000" pitchFamily="2" charset="2"/>
              <a:buChar char=""/>
              <a:defRPr sz="2000" kern="1200" baseline="0">
                <a:solidFill>
                  <a:schemeClr val="tx1"/>
                </a:solidFill>
                <a:latin typeface="+mn-lt"/>
                <a:ea typeface="+mn-ea"/>
                <a:cs typeface="+mn-cs"/>
              </a:defRPr>
            </a:lvl1pPr>
            <a:lvl2pPr marL="685731" indent="-228577" algn="l" defTabSz="914309" rtl="0" eaLnBrk="1" latinLnBrk="0" hangingPunct="1">
              <a:lnSpc>
                <a:spcPct val="90000"/>
              </a:lnSpc>
              <a:spcBef>
                <a:spcPts val="500"/>
              </a:spcBef>
              <a:buClr>
                <a:schemeClr val="accent1"/>
              </a:buClr>
              <a:buFont typeface="Wingdings 3" panose="05040102010807070707" pitchFamily="18" charset="2"/>
              <a:buChar char=""/>
              <a:defRPr sz="2000" kern="1200" baseline="0">
                <a:solidFill>
                  <a:schemeClr val="tx1"/>
                </a:solidFill>
                <a:latin typeface="+mn-lt"/>
                <a:ea typeface="+mn-ea"/>
                <a:cs typeface="+mn-cs"/>
              </a:defRPr>
            </a:lvl2pPr>
            <a:lvl3pPr marL="1142886" indent="-228577" algn="l" defTabSz="914309" rtl="0" eaLnBrk="1" latinLnBrk="0" hangingPunct="1">
              <a:lnSpc>
                <a:spcPct val="90000"/>
              </a:lnSpc>
              <a:spcBef>
                <a:spcPts val="500"/>
              </a:spcBef>
              <a:buClr>
                <a:schemeClr val="accent1"/>
              </a:buClr>
              <a:buFont typeface="Wingdings" panose="05000000000000000000" pitchFamily="2" charset="2"/>
              <a:buChar char=""/>
              <a:defRPr sz="2000" kern="1200" baseline="0">
                <a:solidFill>
                  <a:schemeClr val="tx1"/>
                </a:solidFill>
                <a:latin typeface="+mn-lt"/>
                <a:ea typeface="+mn-ea"/>
                <a:cs typeface="+mn-cs"/>
              </a:defRPr>
            </a:lvl3pPr>
            <a:lvl4pPr marL="1600040" indent="-228577" algn="l" defTabSz="914309" rtl="0" eaLnBrk="1" latinLnBrk="0" hangingPunct="1">
              <a:lnSpc>
                <a:spcPct val="90000"/>
              </a:lnSpc>
              <a:spcBef>
                <a:spcPts val="500"/>
              </a:spcBef>
              <a:buClr>
                <a:schemeClr val="tx1"/>
              </a:buClr>
              <a:buFont typeface="Arial" panose="020B0604020202020204" pitchFamily="34" charset="0"/>
              <a:buChar char="–"/>
              <a:defRPr sz="2000" kern="1200" baseline="0">
                <a:solidFill>
                  <a:schemeClr val="tx1"/>
                </a:solidFill>
                <a:latin typeface="+mn-lt"/>
                <a:ea typeface="+mn-ea"/>
                <a:cs typeface="+mn-cs"/>
              </a:defRPr>
            </a:lvl4pPr>
            <a:lvl5pPr marL="2057194" indent="-228577" algn="l" defTabSz="914309" rtl="0" eaLnBrk="1" latinLnBrk="0" hangingPunct="1">
              <a:lnSpc>
                <a:spcPct val="90000"/>
              </a:lnSpc>
              <a:spcBef>
                <a:spcPts val="500"/>
              </a:spcBef>
              <a:buClr>
                <a:schemeClr val="tx1"/>
              </a:buClr>
              <a:buFont typeface="Arial" panose="020B0604020202020204" pitchFamily="34" charset="0"/>
              <a:buChar char="–"/>
              <a:defRPr sz="2000" kern="1200" baseline="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9pPr>
          </a:lstStyle>
          <a:p>
            <a:pPr marL="0" indent="0" defTabSz="914218">
              <a:buClr>
                <a:srgbClr val="21A0D2"/>
              </a:buClr>
              <a:buNone/>
              <a:defRPr/>
            </a:pPr>
            <a:r>
              <a:rPr lang="de-DE" sz="1800" b="1" kern="0">
                <a:solidFill>
                  <a:srgbClr val="F39500"/>
                </a:solidFill>
                <a:latin typeface="Arial" panose="020B0604020202020204"/>
                <a:cs typeface="Arial"/>
                <a:sym typeface="Arial"/>
              </a:rPr>
              <a:t>Programa de resultados positivos</a:t>
            </a:r>
            <a:endParaRPr lang="de-DE" sz="1800" b="1" kern="0">
              <a:solidFill>
                <a:srgbClr val="F39500"/>
              </a:solidFill>
              <a:latin typeface="Arial" panose="020B0604020202020204"/>
              <a:cs typeface="Arial"/>
            </a:endParaRPr>
          </a:p>
          <a:p>
            <a:pPr marL="227965" indent="-227965" defTabSz="914218">
              <a:lnSpc>
                <a:spcPct val="100000"/>
              </a:lnSpc>
              <a:spcBef>
                <a:spcPts val="1200"/>
              </a:spcBef>
              <a:buClr>
                <a:srgbClr val="7F7F7F"/>
              </a:buClr>
              <a:buFont typeface="Arial,Sans-Serif" panose="020B0604020202020204" pitchFamily="34" charset="0"/>
              <a:buChar char="•"/>
              <a:defRPr/>
            </a:pPr>
            <a:r>
              <a:rPr lang="pt-BR" sz="1400" b="1">
                <a:latin typeface="Arial" panose="020B0604020202020204"/>
                <a:cs typeface="Arial"/>
              </a:rPr>
              <a:t>Redução de emissões de gases de efeito estufa: </a:t>
            </a:r>
            <a:r>
              <a:rPr lang="pt-BR" sz="1400">
                <a:latin typeface="Arial" panose="020B0604020202020204"/>
                <a:cs typeface="Arial"/>
              </a:rPr>
              <a:t>A unidade de Demarchi obteve uma redução de 30% por tonelada de produto produzido desde 2010 devido a melhorias nos processos (energia, água, materiais e gestão de resíduos).</a:t>
            </a:r>
            <a:endParaRPr lang="en-US" sz="1400">
              <a:latin typeface="Arial" panose="020B0604020202020204"/>
              <a:cs typeface="Arial"/>
            </a:endParaRPr>
          </a:p>
          <a:p>
            <a:pPr marL="227965" indent="-227965" defTabSz="914218">
              <a:lnSpc>
                <a:spcPct val="100000"/>
              </a:lnSpc>
              <a:spcBef>
                <a:spcPts val="1200"/>
              </a:spcBef>
              <a:buClr>
                <a:srgbClr val="F39500"/>
              </a:buClr>
              <a:buFont typeface="Arial" panose="020B0604020202020204" pitchFamily="34" charset="0"/>
              <a:buChar char="•"/>
              <a:defRPr/>
            </a:pPr>
            <a:r>
              <a:rPr lang="pt-BR" sz="1400">
                <a:latin typeface="Arial" panose="020B0604020202020204"/>
                <a:cs typeface="Arial"/>
              </a:rPr>
              <a:t>Além de priorizar </a:t>
            </a:r>
            <a:r>
              <a:rPr lang="pt-BR" sz="1400" b="1">
                <a:latin typeface="Arial" panose="020B0604020202020204"/>
                <a:cs typeface="Arial"/>
              </a:rPr>
              <a:t>melhorias operacionais, há impacto positivo na reputação </a:t>
            </a:r>
            <a:r>
              <a:rPr lang="pt-BR" sz="1400">
                <a:latin typeface="Arial" panose="020B0604020202020204"/>
                <a:cs typeface="Arial"/>
              </a:rPr>
              <a:t>dos locais de produção da BASF.</a:t>
            </a:r>
            <a:endParaRPr lang="pt-BR"/>
          </a:p>
          <a:p>
            <a:pPr marL="227965" indent="-227965" defTabSz="914218">
              <a:lnSpc>
                <a:spcPct val="100000"/>
              </a:lnSpc>
              <a:spcBef>
                <a:spcPts val="1200"/>
              </a:spcBef>
              <a:buClr>
                <a:srgbClr val="F39500"/>
              </a:buClr>
              <a:buFont typeface="Arial" panose="020B0604020202020204" pitchFamily="34" charset="0"/>
              <a:buChar char="•"/>
              <a:defRPr/>
            </a:pPr>
            <a:r>
              <a:rPr lang="pt-BR" sz="1400" b="1">
                <a:latin typeface="Arial" panose="020B0604020202020204"/>
                <a:cs typeface="Arial"/>
              </a:rPr>
              <a:t>Reconhecimento PNUMA: </a:t>
            </a:r>
            <a:r>
              <a:rPr lang="pt-BR" sz="1400">
                <a:latin typeface="Arial" panose="020B0604020202020204"/>
                <a:cs typeface="Arial"/>
              </a:rPr>
              <a:t>BASF premiada como a melhor empresa na categoria </a:t>
            </a:r>
            <a:r>
              <a:rPr lang="pt-BR" sz="1400" i="1">
                <a:latin typeface="Arial" panose="020B0604020202020204"/>
                <a:cs typeface="Arial"/>
              </a:rPr>
              <a:t>South America</a:t>
            </a:r>
            <a:r>
              <a:rPr lang="pt-BR" sz="1400">
                <a:latin typeface="Arial" panose="020B0604020202020204"/>
                <a:cs typeface="Arial"/>
              </a:rPr>
              <a:t> em 2015.</a:t>
            </a:r>
          </a:p>
          <a:p>
            <a:pPr marL="227965" indent="-227965" defTabSz="914218">
              <a:lnSpc>
                <a:spcPct val="100000"/>
              </a:lnSpc>
              <a:spcBef>
                <a:spcPts val="1200"/>
              </a:spcBef>
              <a:buClr>
                <a:srgbClr val="F39500"/>
              </a:buClr>
              <a:buFont typeface="Arial" panose="020B0604020202020204" pitchFamily="34" charset="0"/>
              <a:buChar char="•"/>
              <a:defRPr/>
            </a:pPr>
            <a:r>
              <a:rPr lang="pt-BR" sz="1400" b="1">
                <a:latin typeface="Arial" panose="020B0604020202020204"/>
                <a:cs typeface="Arial"/>
              </a:rPr>
              <a:t>Cobertura espontânea dos meios de comunicação</a:t>
            </a:r>
            <a:r>
              <a:rPr lang="pt-BR" sz="1400">
                <a:latin typeface="Arial" panose="020B0604020202020204"/>
                <a:cs typeface="Arial"/>
              </a:rPr>
              <a:t>: EUR 292 de cobertura mediática gerada.</a:t>
            </a:r>
          </a:p>
        </p:txBody>
      </p:sp>
      <p:sp>
        <p:nvSpPr>
          <p:cNvPr id="14" name="Rectangle 34">
            <a:extLst>
              <a:ext uri="{FF2B5EF4-FFF2-40B4-BE49-F238E27FC236}">
                <a16:creationId xmlns:a16="http://schemas.microsoft.com/office/drawing/2014/main" id="{0FC5B585-7ADE-3D9E-8D73-5E9A462287B2}"/>
              </a:ext>
            </a:extLst>
          </p:cNvPr>
          <p:cNvSpPr/>
          <p:nvPr/>
        </p:nvSpPr>
        <p:spPr>
          <a:xfrm>
            <a:off x="5980695" y="1474470"/>
            <a:ext cx="6209718" cy="4274820"/>
          </a:xfrm>
          <a:prstGeom prst="rect">
            <a:avLst/>
          </a:prstGeom>
          <a:noFill/>
          <a:ln>
            <a:solidFill>
              <a:srgbClr val="F39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srgbClr val="FFFFFF"/>
              </a:solidFill>
              <a:latin typeface="Arial" panose="020B0604020202020204"/>
              <a:cs typeface="Arial"/>
            </a:endParaRPr>
          </a:p>
        </p:txBody>
      </p:sp>
      <p:pic>
        <p:nvPicPr>
          <p:cNvPr id="1026" name="Picture 2" descr="Tintas Suvinil: compre pelo menor preço na Loja Casa Nova">
            <a:extLst>
              <a:ext uri="{FF2B5EF4-FFF2-40B4-BE49-F238E27FC236}">
                <a16:creationId xmlns:a16="http://schemas.microsoft.com/office/drawing/2014/main" id="{9E2A0E23-13D2-B399-E716-51EE6D84631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00" b="98400" l="5700" r="96000">
                        <a14:foregroundMark x1="9500" y1="21300" x2="10300" y2="30500"/>
                        <a14:foregroundMark x1="6300" y1="24900" x2="11400" y2="33900"/>
                        <a14:foregroundMark x1="11400" y1="33900" x2="11800" y2="35600"/>
                        <a14:foregroundMark x1="5700" y1="24500" x2="9900" y2="31200"/>
                        <a14:foregroundMark x1="9900" y1="31200" x2="12500" y2="46200"/>
                        <a14:foregroundMark x1="19100" y1="33100" x2="27400" y2="86200"/>
                        <a14:foregroundMark x1="27900" y1="36100" x2="36700" y2="65500"/>
                        <a14:foregroundMark x1="37300" y1="31600" x2="45300" y2="72000"/>
                        <a14:foregroundMark x1="47200" y1="36200" x2="52000" y2="70500"/>
                        <a14:foregroundMark x1="53700" y1="33300" x2="58300" y2="75400"/>
                        <a14:foregroundMark x1="58300" y1="75400" x2="58300" y2="75400"/>
                        <a14:foregroundMark x1="61900" y1="32000" x2="64900" y2="72100"/>
                        <a14:foregroundMark x1="70100" y1="32800" x2="72300" y2="65700"/>
                        <a14:foregroundMark x1="72500" y1="33100" x2="72100" y2="66600"/>
                        <a14:foregroundMark x1="72100" y1="66600" x2="71600" y2="58400"/>
                        <a14:foregroundMark x1="67000" y1="35400" x2="65000" y2="41100"/>
                        <a14:foregroundMark x1="64300" y1="33100" x2="67900" y2="66700"/>
                        <a14:foregroundMark x1="54200" y1="29500" x2="58800" y2="59800"/>
                        <a14:foregroundMark x1="55500" y1="33300" x2="64300" y2="63400"/>
                        <a14:foregroundMark x1="48200" y1="23600" x2="55300" y2="66400"/>
                        <a14:foregroundMark x1="55300" y1="66400" x2="55300" y2="66400"/>
                        <a14:foregroundMark x1="44700" y1="27400" x2="53700" y2="63900"/>
                        <a14:foregroundMark x1="75700" y1="14700" x2="78800" y2="56000"/>
                        <a14:foregroundMark x1="78800" y1="56000" x2="78800" y2="56000"/>
                        <a14:foregroundMark x1="18300" y1="3800" x2="73200" y2="6900"/>
                        <a14:foregroundMark x1="14100" y1="2900" x2="37900" y2="6200"/>
                        <a14:foregroundMark x1="11900" y1="2900" x2="50000" y2="2200"/>
                        <a14:foregroundMark x1="50000" y1="2200" x2="83900" y2="3700"/>
                        <a14:foregroundMark x1="83900" y1="3700" x2="39500" y2="5000"/>
                        <a14:foregroundMark x1="39500" y1="5000" x2="69500" y2="4600"/>
                        <a14:foregroundMark x1="69500" y1="4600" x2="36700" y2="2700"/>
                        <a14:foregroundMark x1="36700" y1="2700" x2="71500" y2="5600"/>
                        <a14:foregroundMark x1="71500" y1="5600" x2="59700" y2="5500"/>
                        <a14:foregroundMark x1="13400" y1="2400" x2="63000" y2="1800"/>
                        <a14:foregroundMark x1="63000" y1="1800" x2="90100" y2="2800"/>
                        <a14:foregroundMark x1="67700" y1="2300" x2="90000" y2="3200"/>
                        <a14:foregroundMark x1="86100" y1="3000" x2="60500" y2="1900"/>
                        <a14:foregroundMark x1="60500" y1="1900" x2="60500" y2="1900"/>
                        <a14:foregroundMark x1="86200" y1="2800" x2="59800" y2="1800"/>
                        <a14:foregroundMark x1="59800" y1="1800" x2="59800" y2="1800"/>
                        <a14:foregroundMark x1="86100" y1="2800" x2="50900" y2="1000"/>
                        <a14:foregroundMark x1="84500" y1="2500" x2="44300" y2="1500"/>
                        <a14:foregroundMark x1="83400" y1="2400" x2="49500" y2="1400"/>
                        <a14:foregroundMark x1="84500" y1="2400" x2="38600" y2="1000"/>
                        <a14:foregroundMark x1="85800" y1="2200" x2="32100" y2="2900"/>
                        <a14:foregroundMark x1="84300" y1="2700" x2="12400" y2="1900"/>
                        <a14:foregroundMark x1="16000" y1="2300" x2="60900" y2="2000"/>
                        <a14:foregroundMark x1="60900" y1="2000" x2="74400" y2="2900"/>
                        <a14:foregroundMark x1="19300" y1="1700" x2="46800" y2="2300"/>
                        <a14:foregroundMark x1="19300" y1="1700" x2="63700" y2="1300"/>
                        <a14:foregroundMark x1="63700" y1="1300" x2="72100" y2="1800"/>
                        <a14:foregroundMark x1="29700" y1="600" x2="83700" y2="2400"/>
                        <a14:foregroundMark x1="68800" y1="1100" x2="90100" y2="3300"/>
                        <a14:foregroundMark x1="72300" y1="1100" x2="86400" y2="6000"/>
                        <a14:foregroundMark x1="86400" y1="4800" x2="33200" y2="3400"/>
                        <a14:foregroundMark x1="36700" y1="13100" x2="33000" y2="63500"/>
                        <a14:foregroundMark x1="9000" y1="21500" x2="12200" y2="29500"/>
                        <a14:foregroundMark x1="8700" y1="21300" x2="15600" y2="37600"/>
                        <a14:foregroundMark x1="15600" y1="37600" x2="15600" y2="37600"/>
                        <a14:foregroundMark x1="7600" y1="26500" x2="15000" y2="37200"/>
                        <a14:foregroundMark x1="7100" y1="26500" x2="20400" y2="48400"/>
                        <a14:foregroundMark x1="20400" y1="48400" x2="20500" y2="49100"/>
                        <a14:foregroundMark x1="27700" y1="36100" x2="53900" y2="89700"/>
                        <a14:foregroundMark x1="53900" y1="89700" x2="53900" y2="89700"/>
                        <a14:foregroundMark x1="89900" y1="20400" x2="86800" y2="43300"/>
                        <a14:foregroundMark x1="90300" y1="23400" x2="93900" y2="26000"/>
                        <a14:foregroundMark x1="92300" y1="24400" x2="94700" y2="25500"/>
                        <a14:foregroundMark x1="91700" y1="24000" x2="96000" y2="25100"/>
                        <a14:foregroundMark x1="94700" y1="25300" x2="89500" y2="31000"/>
                        <a14:foregroundMark x1="89500" y1="31000" x2="87300" y2="37100"/>
                        <a14:foregroundMark x1="90500" y1="28800" x2="87300" y2="44300"/>
                        <a14:foregroundMark x1="17500" y1="90000" x2="49100" y2="91300"/>
                        <a14:foregroundMark x1="49100" y1="91300" x2="78200" y2="90800"/>
                        <a14:foregroundMark x1="25200" y1="85800" x2="74600" y2="89000"/>
                        <a14:foregroundMark x1="22400" y1="91300" x2="66900" y2="96500"/>
                        <a14:foregroundMark x1="13300" y1="92200" x2="29300" y2="96000"/>
                        <a14:foregroundMark x1="12200" y1="91800" x2="29700" y2="98400"/>
                        <a14:foregroundMark x1="29700" y1="98400" x2="29700" y2="98400"/>
                        <a14:foregroundMark x1="15100" y1="93500" x2="33600" y2="94000"/>
                        <a14:foregroundMark x1="33600" y1="94000" x2="76700" y2="91900"/>
                        <a14:foregroundMark x1="86200" y1="92200" x2="65100" y2="98200"/>
                        <a14:foregroundMark x1="87100" y1="92200" x2="63100" y2="97100"/>
                        <a14:foregroundMark x1="84300" y1="85300" x2="84400" y2="95500"/>
                        <a14:foregroundMark x1="76700" y1="85300" x2="82800" y2="96600"/>
                        <a14:foregroundMark x1="31100" y1="29700" x2="41200" y2="64600"/>
                        <a14:foregroundMark x1="57700" y1="38000" x2="65700" y2="63200"/>
                        <a14:foregroundMark x1="7300" y1="26900" x2="15600" y2="37700"/>
                        <a14:foregroundMark x1="94800" y1="26000" x2="83300" y2="36700"/>
                        <a14:foregroundMark x1="89100" y1="26900" x2="72700" y2="54100"/>
                        <a14:foregroundMark x1="76400" y1="30000" x2="65500" y2="71100"/>
                        <a14:foregroundMark x1="46800" y1="39400" x2="46100" y2="73500"/>
                      </a14:backgroundRemoval>
                    </a14:imgEffect>
                  </a14:imgLayer>
                </a14:imgProps>
              </a:ext>
              <a:ext uri="{28A0092B-C50C-407E-A947-70E740481C1C}">
                <a14:useLocalDpi xmlns:a14="http://schemas.microsoft.com/office/drawing/2010/main" val="0"/>
              </a:ext>
            </a:extLst>
          </a:blip>
          <a:srcRect/>
          <a:stretch>
            <a:fillRect/>
          </a:stretch>
        </p:blipFill>
        <p:spPr bwMode="auto">
          <a:xfrm>
            <a:off x="4175415" y="2072604"/>
            <a:ext cx="3106377" cy="3106377"/>
          </a:xfrm>
          <a:prstGeom prst="rect">
            <a:avLst/>
          </a:prstGeom>
          <a:noFill/>
          <a:extLst>
            <a:ext uri="{909E8E84-426E-40DD-AFC4-6F175D3DCCD1}">
              <a14:hiddenFill xmlns:a14="http://schemas.microsoft.com/office/drawing/2010/main">
                <a:solidFill>
                  <a:srgbClr val="FFFFFF"/>
                </a:solidFill>
              </a14:hiddenFill>
            </a:ext>
          </a:extLst>
        </p:spPr>
      </p:pic>
      <p:sp>
        <p:nvSpPr>
          <p:cNvPr id="19" name="Textplatzhalter 31">
            <a:extLst>
              <a:ext uri="{FF2B5EF4-FFF2-40B4-BE49-F238E27FC236}">
                <a16:creationId xmlns:a16="http://schemas.microsoft.com/office/drawing/2014/main" id="{273716CB-1EA7-97BF-F1CC-19F52FC99813}"/>
              </a:ext>
            </a:extLst>
          </p:cNvPr>
          <p:cNvSpPr txBox="1">
            <a:spLocks/>
          </p:cNvSpPr>
          <p:nvPr/>
        </p:nvSpPr>
        <p:spPr>
          <a:xfrm>
            <a:off x="174877" y="4557084"/>
            <a:ext cx="3594158" cy="536928"/>
          </a:xfrm>
          <a:prstGeom prst="rect">
            <a:avLst/>
          </a:prstGeom>
        </p:spPr>
        <p:txBody>
          <a:bodyPr/>
          <a:lstStyle>
            <a:lvl1pPr marL="228577" indent="-228577" algn="l" defTabSz="914309" rtl="0" eaLnBrk="1" latinLnBrk="0" hangingPunct="1">
              <a:lnSpc>
                <a:spcPct val="90000"/>
              </a:lnSpc>
              <a:spcBef>
                <a:spcPts val="1000"/>
              </a:spcBef>
              <a:buClr>
                <a:schemeClr val="accent1"/>
              </a:buClr>
              <a:buFont typeface="Wingdings" panose="05000000000000000000" pitchFamily="2" charset="2"/>
              <a:buChar char=""/>
              <a:defRPr sz="2000" kern="1200" baseline="0">
                <a:solidFill>
                  <a:schemeClr val="tx1"/>
                </a:solidFill>
                <a:latin typeface="+mn-lt"/>
                <a:ea typeface="+mn-ea"/>
                <a:cs typeface="+mn-cs"/>
              </a:defRPr>
            </a:lvl1pPr>
            <a:lvl2pPr marL="685731" indent="-228577" algn="l" defTabSz="914309" rtl="0" eaLnBrk="1" latinLnBrk="0" hangingPunct="1">
              <a:lnSpc>
                <a:spcPct val="90000"/>
              </a:lnSpc>
              <a:spcBef>
                <a:spcPts val="500"/>
              </a:spcBef>
              <a:buClr>
                <a:schemeClr val="accent1"/>
              </a:buClr>
              <a:buFont typeface="Wingdings 3" panose="05040102010807070707" pitchFamily="18" charset="2"/>
              <a:buChar char=""/>
              <a:defRPr sz="2000" kern="1200" baseline="0">
                <a:solidFill>
                  <a:schemeClr val="tx1"/>
                </a:solidFill>
                <a:latin typeface="+mn-lt"/>
                <a:ea typeface="+mn-ea"/>
                <a:cs typeface="+mn-cs"/>
              </a:defRPr>
            </a:lvl2pPr>
            <a:lvl3pPr marL="1142886" indent="-228577" algn="l" defTabSz="914309" rtl="0" eaLnBrk="1" latinLnBrk="0" hangingPunct="1">
              <a:lnSpc>
                <a:spcPct val="90000"/>
              </a:lnSpc>
              <a:spcBef>
                <a:spcPts val="500"/>
              </a:spcBef>
              <a:buClr>
                <a:schemeClr val="accent1"/>
              </a:buClr>
              <a:buFont typeface="Wingdings" panose="05000000000000000000" pitchFamily="2" charset="2"/>
              <a:buChar char=""/>
              <a:defRPr sz="2000" kern="1200" baseline="0">
                <a:solidFill>
                  <a:schemeClr val="tx1"/>
                </a:solidFill>
                <a:latin typeface="+mn-lt"/>
                <a:ea typeface="+mn-ea"/>
                <a:cs typeface="+mn-cs"/>
              </a:defRPr>
            </a:lvl3pPr>
            <a:lvl4pPr marL="1600040" indent="-228577" algn="l" defTabSz="914309" rtl="0" eaLnBrk="1" latinLnBrk="0" hangingPunct="1">
              <a:lnSpc>
                <a:spcPct val="90000"/>
              </a:lnSpc>
              <a:spcBef>
                <a:spcPts val="500"/>
              </a:spcBef>
              <a:buClr>
                <a:schemeClr val="tx1"/>
              </a:buClr>
              <a:buFont typeface="Arial" panose="020B0604020202020204" pitchFamily="34" charset="0"/>
              <a:buChar char="–"/>
              <a:defRPr sz="2000" kern="1200" baseline="0">
                <a:solidFill>
                  <a:schemeClr val="tx1"/>
                </a:solidFill>
                <a:latin typeface="+mn-lt"/>
                <a:ea typeface="+mn-ea"/>
                <a:cs typeface="+mn-cs"/>
              </a:defRPr>
            </a:lvl4pPr>
            <a:lvl5pPr marL="2057194" indent="-228577" algn="l" defTabSz="914309" rtl="0" eaLnBrk="1" latinLnBrk="0" hangingPunct="1">
              <a:lnSpc>
                <a:spcPct val="90000"/>
              </a:lnSpc>
              <a:spcBef>
                <a:spcPts val="500"/>
              </a:spcBef>
              <a:buClr>
                <a:schemeClr val="tx1"/>
              </a:buClr>
              <a:buFont typeface="Arial" panose="020B0604020202020204" pitchFamily="34" charset="0"/>
              <a:buChar char="–"/>
              <a:defRPr sz="2000" kern="1200" baseline="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9pPr>
          </a:lstStyle>
          <a:p>
            <a:pPr marL="0" indent="0" defTabSz="914218">
              <a:buClr>
                <a:srgbClr val="21A0D2"/>
              </a:buClr>
              <a:buNone/>
              <a:defRPr/>
            </a:pPr>
            <a:r>
              <a:rPr lang="pt-BR" sz="1200" b="1" kern="0">
                <a:solidFill>
                  <a:schemeClr val="bg1"/>
                </a:solidFill>
                <a:latin typeface="Arial" panose="020B0604020202020204"/>
                <a:cs typeface="Arial"/>
                <a:sym typeface="Arial"/>
              </a:rPr>
              <a:t>Iniciativa pioneira na gestão do ciclo de vida de 10 plantas produtivas no Brasil (estados de São Paulo e Pernambuco)</a:t>
            </a:r>
            <a:endParaRPr lang="de-DE" sz="1200" kern="0">
              <a:solidFill>
                <a:schemeClr val="bg1"/>
              </a:solidFill>
              <a:latin typeface="Arial" panose="020B0604020202020204"/>
              <a:cs typeface="Arial"/>
              <a:sym typeface="Arial"/>
            </a:endParaRPr>
          </a:p>
        </p:txBody>
      </p:sp>
      <p:sp>
        <p:nvSpPr>
          <p:cNvPr id="10" name="Titel 3">
            <a:extLst>
              <a:ext uri="{FF2B5EF4-FFF2-40B4-BE49-F238E27FC236}">
                <a16:creationId xmlns:a16="http://schemas.microsoft.com/office/drawing/2014/main" id="{655F9396-EB11-D0C7-B525-A16D35986D5A}"/>
              </a:ext>
            </a:extLst>
          </p:cNvPr>
          <p:cNvSpPr txBox="1">
            <a:spLocks/>
          </p:cNvSpPr>
          <p:nvPr/>
        </p:nvSpPr>
        <p:spPr>
          <a:xfrm>
            <a:off x="249603" y="242842"/>
            <a:ext cx="11734858" cy="552686"/>
          </a:xfrm>
          <a:prstGeom prst="rect">
            <a:avLst/>
          </a:prstGeom>
        </p:spPr>
        <p:txBody>
          <a:bodyPr/>
          <a:lstStyle>
            <a:lvl1pPr algn="l" defTabSz="914309" rtl="0" eaLnBrk="1" latinLnBrk="0" hangingPunct="1">
              <a:lnSpc>
                <a:spcPct val="90000"/>
              </a:lnSpc>
              <a:spcBef>
                <a:spcPct val="0"/>
              </a:spcBef>
              <a:buNone/>
              <a:defRPr sz="4400" kern="1200">
                <a:solidFill>
                  <a:srgbClr val="000000"/>
                </a:solidFill>
                <a:latin typeface="+mj-lt"/>
                <a:ea typeface="+mj-ea"/>
                <a:cs typeface="+mj-cs"/>
              </a:defRPr>
            </a:lvl1pPr>
          </a:lstStyle>
          <a:p>
            <a:pPr defTabSz="914218">
              <a:defRPr/>
            </a:pPr>
            <a:r>
              <a:rPr lang="pt-BR" sz="3200" b="1">
                <a:solidFill>
                  <a:srgbClr val="C50022"/>
                </a:solidFill>
                <a:latin typeface="Arial" panose="020B0604020202020204"/>
                <a:cs typeface="Arial"/>
              </a:rPr>
              <a:t>Otimização</a:t>
            </a:r>
            <a:r>
              <a:rPr lang="en-US" sz="3200" b="1">
                <a:solidFill>
                  <a:srgbClr val="C50022"/>
                </a:solidFill>
                <a:latin typeface="Arial" panose="020B0604020202020204"/>
                <a:cs typeface="Arial"/>
              </a:rPr>
              <a:t> dos </a:t>
            </a:r>
            <a:r>
              <a:rPr lang="en-US" sz="3200" b="1" err="1">
                <a:solidFill>
                  <a:srgbClr val="C50022"/>
                </a:solidFill>
                <a:latin typeface="Arial" panose="020B0604020202020204"/>
                <a:cs typeface="Arial"/>
              </a:rPr>
              <a:t>processos</a:t>
            </a:r>
            <a:r>
              <a:rPr lang="en-US" sz="3200" b="1">
                <a:solidFill>
                  <a:srgbClr val="C50022"/>
                </a:solidFill>
                <a:latin typeface="Arial" panose="020B0604020202020204"/>
                <a:cs typeface="Arial"/>
              </a:rPr>
              <a:t> </a:t>
            </a:r>
            <a:r>
              <a:rPr lang="en-US" sz="3200" b="1" err="1">
                <a:solidFill>
                  <a:srgbClr val="C50022"/>
                </a:solidFill>
                <a:latin typeface="Arial" panose="020B0604020202020204"/>
                <a:cs typeface="Arial"/>
              </a:rPr>
              <a:t>industriais</a:t>
            </a:r>
            <a:endParaRPr lang="de-DE" sz="3200" b="1">
              <a:solidFill>
                <a:srgbClr val="C50022"/>
              </a:solidFill>
              <a:latin typeface="Arial" panose="020B0604020202020204"/>
              <a:cs typeface="Arial"/>
            </a:endParaRPr>
          </a:p>
        </p:txBody>
      </p:sp>
      <p:sp>
        <p:nvSpPr>
          <p:cNvPr id="13" name="Titel 3">
            <a:extLst>
              <a:ext uri="{FF2B5EF4-FFF2-40B4-BE49-F238E27FC236}">
                <a16:creationId xmlns:a16="http://schemas.microsoft.com/office/drawing/2014/main" id="{5AEC8FD7-B386-788A-74FD-A5A83944CB01}"/>
              </a:ext>
            </a:extLst>
          </p:cNvPr>
          <p:cNvSpPr txBox="1">
            <a:spLocks/>
          </p:cNvSpPr>
          <p:nvPr/>
        </p:nvSpPr>
        <p:spPr>
          <a:xfrm>
            <a:off x="249603" y="771608"/>
            <a:ext cx="9203007" cy="342077"/>
          </a:xfrm>
          <a:prstGeom prst="rect">
            <a:avLst/>
          </a:prstGeom>
        </p:spPr>
        <p:txBody>
          <a:bodyPr vert="horz" lIns="0" tIns="0" rIns="0" bIns="0" rtlCol="0" anchor="t" anchorCtr="0">
            <a:noAutofit/>
          </a:bodyPr>
          <a:lstStyle>
            <a:lvl1pPr algn="l" defTabSz="914309" rtl="0" eaLnBrk="1" latinLnBrk="0" hangingPunct="1">
              <a:lnSpc>
                <a:spcPct val="100000"/>
              </a:lnSpc>
              <a:spcBef>
                <a:spcPts val="110"/>
              </a:spcBef>
              <a:spcAft>
                <a:spcPts val="110"/>
              </a:spcAft>
              <a:buNone/>
              <a:defRPr sz="2800" b="1" i="0" kern="1200">
                <a:solidFill>
                  <a:schemeClr val="accent1"/>
                </a:solidFill>
                <a:latin typeface="Arial" panose="020B0604020202020204" pitchFamily="34" charset="0"/>
                <a:ea typeface="+mj-ea"/>
                <a:cs typeface="+mj-cs"/>
              </a:defRPr>
            </a:lvl1pPr>
          </a:lstStyle>
          <a:p>
            <a:pPr marL="85090" defTabSz="914218">
              <a:defRPr/>
            </a:pPr>
            <a:r>
              <a:rPr lang="de-DE" sz="2000" b="0">
                <a:solidFill>
                  <a:schemeClr val="tx1"/>
                </a:solidFill>
                <a:latin typeface="Arial"/>
                <a:cs typeface="Arial"/>
              </a:rPr>
              <a:t>Demarchi &amp; Jaboatão + Ecoeficiente | Engajamento &amp; Análise de Ecoeficiência</a:t>
            </a:r>
            <a:endParaRPr lang="pt-BR" err="1">
              <a:solidFill>
                <a:schemeClr val="tx1"/>
              </a:solidFill>
              <a:latin typeface="Arial"/>
            </a:endParaRPr>
          </a:p>
        </p:txBody>
      </p:sp>
      <p:sp>
        <p:nvSpPr>
          <p:cNvPr id="9" name="Textplatzhalter 31">
            <a:extLst>
              <a:ext uri="{FF2B5EF4-FFF2-40B4-BE49-F238E27FC236}">
                <a16:creationId xmlns:a16="http://schemas.microsoft.com/office/drawing/2014/main" id="{31DFE1F8-F13F-8B5F-23D1-D45CA05657B8}"/>
              </a:ext>
            </a:extLst>
          </p:cNvPr>
          <p:cNvSpPr txBox="1">
            <a:spLocks/>
          </p:cNvSpPr>
          <p:nvPr/>
        </p:nvSpPr>
        <p:spPr>
          <a:xfrm>
            <a:off x="609918" y="1857525"/>
            <a:ext cx="3565497" cy="2339433"/>
          </a:xfrm>
          <a:prstGeom prst="rect">
            <a:avLst/>
          </a:prstGeom>
        </p:spPr>
        <p:txBody>
          <a:bodyPr lIns="91440" tIns="45720" rIns="91440" bIns="45720" anchor="t"/>
          <a:lstStyle>
            <a:lvl1pPr marL="228577" indent="-228577" algn="l" defTabSz="914309" rtl="0" eaLnBrk="1" latinLnBrk="0" hangingPunct="1">
              <a:lnSpc>
                <a:spcPct val="90000"/>
              </a:lnSpc>
              <a:spcBef>
                <a:spcPts val="1000"/>
              </a:spcBef>
              <a:buClr>
                <a:schemeClr val="accent1"/>
              </a:buClr>
              <a:buFont typeface="Wingdings" panose="05000000000000000000" pitchFamily="2" charset="2"/>
              <a:buChar char=""/>
              <a:defRPr sz="2000" kern="1200" baseline="0">
                <a:solidFill>
                  <a:schemeClr val="tx1"/>
                </a:solidFill>
                <a:latin typeface="+mn-lt"/>
                <a:ea typeface="+mn-ea"/>
                <a:cs typeface="+mn-cs"/>
              </a:defRPr>
            </a:lvl1pPr>
            <a:lvl2pPr marL="685731" indent="-228577" algn="l" defTabSz="914309" rtl="0" eaLnBrk="1" latinLnBrk="0" hangingPunct="1">
              <a:lnSpc>
                <a:spcPct val="90000"/>
              </a:lnSpc>
              <a:spcBef>
                <a:spcPts val="500"/>
              </a:spcBef>
              <a:buClr>
                <a:schemeClr val="accent1"/>
              </a:buClr>
              <a:buFont typeface="Wingdings 3" panose="05040102010807070707" pitchFamily="18" charset="2"/>
              <a:buChar char=""/>
              <a:defRPr sz="2000" kern="1200" baseline="0">
                <a:solidFill>
                  <a:schemeClr val="tx1"/>
                </a:solidFill>
                <a:latin typeface="+mn-lt"/>
                <a:ea typeface="+mn-ea"/>
                <a:cs typeface="+mn-cs"/>
              </a:defRPr>
            </a:lvl2pPr>
            <a:lvl3pPr marL="1142886" indent="-228577" algn="l" defTabSz="914309" rtl="0" eaLnBrk="1" latinLnBrk="0" hangingPunct="1">
              <a:lnSpc>
                <a:spcPct val="90000"/>
              </a:lnSpc>
              <a:spcBef>
                <a:spcPts val="500"/>
              </a:spcBef>
              <a:buClr>
                <a:schemeClr val="accent1"/>
              </a:buClr>
              <a:buFont typeface="Wingdings" panose="05000000000000000000" pitchFamily="2" charset="2"/>
              <a:buChar char=""/>
              <a:defRPr sz="2000" kern="1200" baseline="0">
                <a:solidFill>
                  <a:schemeClr val="tx1"/>
                </a:solidFill>
                <a:latin typeface="+mn-lt"/>
                <a:ea typeface="+mn-ea"/>
                <a:cs typeface="+mn-cs"/>
              </a:defRPr>
            </a:lvl3pPr>
            <a:lvl4pPr marL="1600040" indent="-228577" algn="l" defTabSz="914309" rtl="0" eaLnBrk="1" latinLnBrk="0" hangingPunct="1">
              <a:lnSpc>
                <a:spcPct val="90000"/>
              </a:lnSpc>
              <a:spcBef>
                <a:spcPts val="500"/>
              </a:spcBef>
              <a:buClr>
                <a:schemeClr val="tx1"/>
              </a:buClr>
              <a:buFont typeface="Arial" panose="020B0604020202020204" pitchFamily="34" charset="0"/>
              <a:buChar char="–"/>
              <a:defRPr sz="2000" kern="1200" baseline="0">
                <a:solidFill>
                  <a:schemeClr val="tx1"/>
                </a:solidFill>
                <a:latin typeface="+mn-lt"/>
                <a:ea typeface="+mn-ea"/>
                <a:cs typeface="+mn-cs"/>
              </a:defRPr>
            </a:lvl4pPr>
            <a:lvl5pPr marL="2057194" indent="-228577" algn="l" defTabSz="914309" rtl="0" eaLnBrk="1" latinLnBrk="0" hangingPunct="1">
              <a:lnSpc>
                <a:spcPct val="90000"/>
              </a:lnSpc>
              <a:spcBef>
                <a:spcPts val="500"/>
              </a:spcBef>
              <a:buClr>
                <a:schemeClr val="tx1"/>
              </a:buClr>
              <a:buFont typeface="Arial" panose="020B0604020202020204" pitchFamily="34" charset="0"/>
              <a:buChar char="–"/>
              <a:defRPr sz="2000" kern="1200" baseline="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9pPr>
          </a:lstStyle>
          <a:p>
            <a:pPr marL="0" indent="0">
              <a:buClr>
                <a:srgbClr val="21A0D2"/>
              </a:buClr>
              <a:buFont typeface="Wingdings" panose="05000000000000000000" pitchFamily="2" charset="2"/>
              <a:buNone/>
              <a:defRPr/>
            </a:pPr>
            <a:r>
              <a:rPr lang="pt-BR" b="1" kern="0">
                <a:solidFill>
                  <a:srgbClr val="F39500"/>
                </a:solidFill>
                <a:sym typeface="Arial"/>
              </a:rPr>
              <a:t>Objetivo</a:t>
            </a:r>
          </a:p>
          <a:p>
            <a:pPr marL="0" indent="0">
              <a:buClr>
                <a:srgbClr val="21A0D2"/>
              </a:buClr>
              <a:buNone/>
              <a:defRPr/>
            </a:pPr>
            <a:r>
              <a:rPr lang="pt-BR" kern="0">
                <a:sym typeface="Arial"/>
              </a:rPr>
              <a:t>Avaliar o </a:t>
            </a:r>
            <a:r>
              <a:rPr lang="pt-BR" b="1" kern="0">
                <a:sym typeface="Arial"/>
              </a:rPr>
              <a:t>desempenho ambiental e econômico </a:t>
            </a:r>
            <a:r>
              <a:rPr lang="pt-BR" kern="0">
                <a:sym typeface="Arial"/>
              </a:rPr>
              <a:t>do </a:t>
            </a:r>
            <a:r>
              <a:rPr lang="pt-BR" b="1" kern="0">
                <a:solidFill>
                  <a:srgbClr val="F39500"/>
                </a:solidFill>
                <a:sym typeface="Arial"/>
              </a:rPr>
              <a:t>ciclo de vida da planta produtiva de tintas decorativas e automotivas</a:t>
            </a:r>
            <a:r>
              <a:rPr lang="pt-BR" kern="0">
                <a:sym typeface="Arial"/>
              </a:rPr>
              <a:t> da </a:t>
            </a:r>
            <a:r>
              <a:rPr lang="pt-BR" b="1" kern="0">
                <a:sym typeface="Arial"/>
              </a:rPr>
              <a:t>BASF</a:t>
            </a:r>
            <a:r>
              <a:rPr lang="pt-BR" kern="0">
                <a:sym typeface="Arial"/>
              </a:rPr>
              <a:t> no Brasil</a:t>
            </a:r>
          </a:p>
        </p:txBody>
      </p:sp>
      <p:sp>
        <p:nvSpPr>
          <p:cNvPr id="4" name="CaixaDeTexto 3">
            <a:extLst>
              <a:ext uri="{FF2B5EF4-FFF2-40B4-BE49-F238E27FC236}">
                <a16:creationId xmlns:a16="http://schemas.microsoft.com/office/drawing/2014/main" id="{D76B9087-CF44-0045-1C02-141EE121A25D}"/>
              </a:ext>
            </a:extLst>
          </p:cNvPr>
          <p:cNvSpPr txBox="1"/>
          <p:nvPr/>
        </p:nvSpPr>
        <p:spPr>
          <a:xfrm>
            <a:off x="4723606" y="3200400"/>
            <a:ext cx="2743200" cy="4571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endParaRPr lang="pt-BR" err="1"/>
          </a:p>
        </p:txBody>
      </p:sp>
    </p:spTree>
    <p:extLst>
      <p:ext uri="{BB962C8B-B14F-4D97-AF65-F5344CB8AC3E}">
        <p14:creationId xmlns:p14="http://schemas.microsoft.com/office/powerpoint/2010/main" val="320166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1"/>
            </p:custDataLst>
          </p:nvPr>
        </p:nvGraphicFramePr>
        <p:xfrm>
          <a:off x="794" y="447"/>
          <a:ext cx="158729" cy="158729"/>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7" name="Objekt 6" hidden="1"/>
                      <p:cNvPicPr/>
                      <p:nvPr/>
                    </p:nvPicPr>
                    <p:blipFill>
                      <a:blip r:embed="rId5"/>
                      <a:stretch>
                        <a:fillRect/>
                      </a:stretch>
                    </p:blipFill>
                    <p:spPr>
                      <a:xfrm>
                        <a:off x="794" y="447"/>
                        <a:ext cx="158729" cy="158729"/>
                      </a:xfrm>
                      <a:prstGeom prst="rect">
                        <a:avLst/>
                      </a:prstGeom>
                    </p:spPr>
                  </p:pic>
                </p:oleObj>
              </mc:Fallback>
            </mc:AlternateContent>
          </a:graphicData>
        </a:graphic>
      </p:graphicFrame>
      <p:sp>
        <p:nvSpPr>
          <p:cNvPr id="4" name="Titel 3"/>
          <p:cNvSpPr>
            <a:spLocks noGrp="1"/>
          </p:cNvSpPr>
          <p:nvPr>
            <p:ph type="title" idx="4294967295"/>
          </p:nvPr>
        </p:nvSpPr>
        <p:spPr>
          <a:xfrm>
            <a:off x="227013" y="458493"/>
            <a:ext cx="11736387" cy="493336"/>
          </a:xfrm>
          <a:prstGeom prst="rect">
            <a:avLst/>
          </a:prstGeom>
        </p:spPr>
        <p:txBody>
          <a:bodyPr/>
          <a:lstStyle/>
          <a:p>
            <a:r>
              <a:rPr lang="de-DE" sz="3200" b="1">
                <a:solidFill>
                  <a:srgbClr val="C50022"/>
                </a:solidFill>
              </a:rPr>
              <a:t>Comunicação ao consumidor desde estudo de ciclo de vida</a:t>
            </a:r>
          </a:p>
        </p:txBody>
      </p:sp>
      <p:grpSp>
        <p:nvGrpSpPr>
          <p:cNvPr id="2" name="Agrupar 1">
            <a:extLst>
              <a:ext uri="{FF2B5EF4-FFF2-40B4-BE49-F238E27FC236}">
                <a16:creationId xmlns:a16="http://schemas.microsoft.com/office/drawing/2014/main" id="{58BA9F0A-A7B3-BDEE-8CBB-B5D1E23E77A6}"/>
              </a:ext>
            </a:extLst>
          </p:cNvPr>
          <p:cNvGrpSpPr/>
          <p:nvPr/>
        </p:nvGrpSpPr>
        <p:grpSpPr>
          <a:xfrm>
            <a:off x="794" y="5859048"/>
            <a:ext cx="3768241" cy="692065"/>
            <a:chOff x="0" y="2864616"/>
            <a:chExt cx="5056094" cy="928588"/>
          </a:xfrm>
        </p:grpSpPr>
        <p:sp>
          <p:nvSpPr>
            <p:cNvPr id="3" name="Rechteck 20">
              <a:extLst>
                <a:ext uri="{FF2B5EF4-FFF2-40B4-BE49-F238E27FC236}">
                  <a16:creationId xmlns:a16="http://schemas.microsoft.com/office/drawing/2014/main" id="{D56556D1-2ABD-7680-5792-F23FE25E956C}"/>
                </a:ext>
              </a:extLst>
            </p:cNvPr>
            <p:cNvSpPr/>
            <p:nvPr/>
          </p:nvSpPr>
          <p:spPr>
            <a:xfrm>
              <a:off x="0" y="2864616"/>
              <a:ext cx="5056094" cy="928588"/>
            </a:xfrm>
            <a:prstGeom prst="rect">
              <a:avLst/>
            </a:prstGeom>
            <a:solidFill>
              <a:srgbClr val="F3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de-DE">
                <a:solidFill>
                  <a:srgbClr val="FFFFFF"/>
                </a:solidFill>
                <a:latin typeface="Arial" panose="020B0604020202020204"/>
                <a:cs typeface="Arial"/>
              </a:endParaRPr>
            </a:p>
          </p:txBody>
        </p:sp>
        <p:grpSp>
          <p:nvGrpSpPr>
            <p:cNvPr id="5" name="Agrupar 4">
              <a:extLst>
                <a:ext uri="{FF2B5EF4-FFF2-40B4-BE49-F238E27FC236}">
                  <a16:creationId xmlns:a16="http://schemas.microsoft.com/office/drawing/2014/main" id="{62B200E2-BAB0-5791-9A93-8B79BCE26574}"/>
                </a:ext>
              </a:extLst>
            </p:cNvPr>
            <p:cNvGrpSpPr/>
            <p:nvPr/>
          </p:nvGrpSpPr>
          <p:grpSpPr>
            <a:xfrm>
              <a:off x="2005586" y="3006999"/>
              <a:ext cx="2836297" cy="652272"/>
              <a:chOff x="2005586" y="3006999"/>
              <a:chExt cx="2836297" cy="652272"/>
            </a:xfrm>
          </p:grpSpPr>
          <p:pic>
            <p:nvPicPr>
              <p:cNvPr id="6" name="Gráfico 5">
                <a:extLst>
                  <a:ext uri="{FF2B5EF4-FFF2-40B4-BE49-F238E27FC236}">
                    <a16:creationId xmlns:a16="http://schemas.microsoft.com/office/drawing/2014/main" id="{AD0FF3B2-380F-2CB7-4A52-639261BF2A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05586" y="3105869"/>
                <a:ext cx="1072228" cy="454532"/>
              </a:xfrm>
              <a:prstGeom prst="rect">
                <a:avLst/>
              </a:prstGeom>
            </p:spPr>
          </p:pic>
          <p:pic>
            <p:nvPicPr>
              <p:cNvPr id="8" name="Gráfico 7">
                <a:extLst>
                  <a:ext uri="{FF2B5EF4-FFF2-40B4-BE49-F238E27FC236}">
                    <a16:creationId xmlns:a16="http://schemas.microsoft.com/office/drawing/2014/main" id="{227D4A41-7FDA-68FA-DD9E-AC997A6BBE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80559" y="3105870"/>
                <a:ext cx="1261324" cy="454531"/>
              </a:xfrm>
              <a:prstGeom prst="rect">
                <a:avLst/>
              </a:prstGeom>
            </p:spPr>
          </p:pic>
          <p:cxnSp>
            <p:nvCxnSpPr>
              <p:cNvPr id="11" name="Conector reto 10">
                <a:extLst>
                  <a:ext uri="{FF2B5EF4-FFF2-40B4-BE49-F238E27FC236}">
                    <a16:creationId xmlns:a16="http://schemas.microsoft.com/office/drawing/2014/main" id="{65C101E7-5C5B-A366-7728-59AA3F4B08EE}"/>
                  </a:ext>
                </a:extLst>
              </p:cNvPr>
              <p:cNvCxnSpPr>
                <a:cxnSpLocks/>
              </p:cNvCxnSpPr>
              <p:nvPr/>
            </p:nvCxnSpPr>
            <p:spPr>
              <a:xfrm>
                <a:off x="3326394" y="3006999"/>
                <a:ext cx="0" cy="6522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9" name="Titel 3">
            <a:extLst>
              <a:ext uri="{FF2B5EF4-FFF2-40B4-BE49-F238E27FC236}">
                <a16:creationId xmlns:a16="http://schemas.microsoft.com/office/drawing/2014/main" id="{D89CA4F6-493E-6A56-BF1F-1E30444B1384}"/>
              </a:ext>
            </a:extLst>
          </p:cNvPr>
          <p:cNvSpPr txBox="1">
            <a:spLocks/>
          </p:cNvSpPr>
          <p:nvPr/>
        </p:nvSpPr>
        <p:spPr>
          <a:xfrm>
            <a:off x="227013" y="960593"/>
            <a:ext cx="10911843" cy="342077"/>
          </a:xfrm>
          <a:prstGeom prst="rect">
            <a:avLst/>
          </a:prstGeom>
        </p:spPr>
        <p:txBody>
          <a:bodyPr vert="horz" lIns="0" tIns="0" rIns="0" bIns="0" rtlCol="0" anchor="t" anchorCtr="0">
            <a:noAutofit/>
          </a:bodyPr>
          <a:lstStyle>
            <a:lvl1pPr algn="l" defTabSz="914309" rtl="0" eaLnBrk="1" latinLnBrk="0" hangingPunct="1">
              <a:lnSpc>
                <a:spcPct val="100000"/>
              </a:lnSpc>
              <a:spcBef>
                <a:spcPts val="110"/>
              </a:spcBef>
              <a:spcAft>
                <a:spcPts val="110"/>
              </a:spcAft>
              <a:buNone/>
              <a:defRPr sz="2800" b="1" i="0" kern="1200">
                <a:solidFill>
                  <a:schemeClr val="accent1"/>
                </a:solidFill>
                <a:latin typeface="Arial" panose="020B0604020202020204" pitchFamily="34" charset="0"/>
                <a:ea typeface="+mj-ea"/>
                <a:cs typeface="+mj-cs"/>
              </a:defRPr>
            </a:lvl1pPr>
          </a:lstStyle>
          <a:p>
            <a:pPr marL="85716" defTabSz="914218">
              <a:defRPr/>
            </a:pPr>
            <a:r>
              <a:rPr lang="de-DE" sz="2000" b="0">
                <a:solidFill>
                  <a:schemeClr val="tx1"/>
                </a:solidFill>
                <a:cs typeface="Arial"/>
              </a:rPr>
              <a:t>Avaliação de ciclo de vida de sabão em pó | Tixan Ypê</a:t>
            </a:r>
          </a:p>
        </p:txBody>
      </p:sp>
      <p:sp>
        <p:nvSpPr>
          <p:cNvPr id="14" name="Rectangle 34">
            <a:extLst>
              <a:ext uri="{FF2B5EF4-FFF2-40B4-BE49-F238E27FC236}">
                <a16:creationId xmlns:a16="http://schemas.microsoft.com/office/drawing/2014/main" id="{0FC5B585-7ADE-3D9E-8D73-5E9A462287B2}"/>
              </a:ext>
            </a:extLst>
          </p:cNvPr>
          <p:cNvSpPr/>
          <p:nvPr/>
        </p:nvSpPr>
        <p:spPr>
          <a:xfrm>
            <a:off x="6303472" y="1679306"/>
            <a:ext cx="6209718" cy="3900457"/>
          </a:xfrm>
          <a:prstGeom prst="rect">
            <a:avLst/>
          </a:prstGeom>
          <a:noFill/>
          <a:ln>
            <a:solidFill>
              <a:srgbClr val="F39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srgbClr val="FFFFFF"/>
              </a:solidFill>
              <a:latin typeface="Arial" panose="020B0604020202020204"/>
              <a:cs typeface="Arial"/>
            </a:endParaRPr>
          </a:p>
        </p:txBody>
      </p:sp>
      <p:pic>
        <p:nvPicPr>
          <p:cNvPr id="3076" name="Picture 4" descr="Lava Roupas em Pó Primavera 400g Tixan Ypê - Braslimpo">
            <a:extLst>
              <a:ext uri="{FF2B5EF4-FFF2-40B4-BE49-F238E27FC236}">
                <a16:creationId xmlns:a16="http://schemas.microsoft.com/office/drawing/2014/main" id="{08A0E5FE-1535-B376-B367-6BD1582878B9}"/>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2000">
                        <a14:foregroundMark x1="10250" y1="25500" x2="10125" y2="81500"/>
                        <a14:foregroundMark x1="11250" y1="22000" x2="61000" y2="21625"/>
                        <a14:foregroundMark x1="61000" y1="21625" x2="63250" y2="21625"/>
                        <a14:foregroundMark x1="51750" y1="22625" x2="14625" y2="22500"/>
                        <a14:foregroundMark x1="14625" y1="22500" x2="74000" y2="20500"/>
                        <a14:foregroundMark x1="16250" y1="21375" x2="26250" y2="21500"/>
                        <a14:foregroundMark x1="26250" y1="21500" x2="80000" y2="18875"/>
                        <a14:foregroundMark x1="21250" y1="21250" x2="64125" y2="20375"/>
                        <a14:foregroundMark x1="15000" y1="21625" x2="82875" y2="19375"/>
                        <a14:foregroundMark x1="92000" y1="22875" x2="91875" y2="69000"/>
                        <a14:foregroundMark x1="89250" y1="32625" x2="87625" y2="75375"/>
                        <a14:foregroundMark x1="65250" y1="79875" x2="88250" y2="78250"/>
                        <a14:foregroundMark x1="88625" y1="76750" x2="30500" y2="77625"/>
                        <a14:foregroundMark x1="48625" y1="81125" x2="23125" y2="83750"/>
                        <a14:foregroundMark x1="20625" y1="86625" x2="51500" y2="82875"/>
                        <a14:foregroundMark x1="53125" y1="43375" x2="48875" y2="79375"/>
                        <a14:foregroundMark x1="62125" y1="37250" x2="57000" y2="80000"/>
                        <a14:foregroundMark x1="57000" y1="80000" x2="56875" y2="80125"/>
                        <a14:foregroundMark x1="67750" y1="32250" x2="65625" y2="80000"/>
                        <a14:foregroundMark x1="73625" y1="37500" x2="70500" y2="75125"/>
                        <a14:foregroundMark x1="69750" y1="35500" x2="67875" y2="66500"/>
                        <a14:foregroundMark x1="67875" y1="66500" x2="67875" y2="66500"/>
                        <a14:foregroundMark x1="71875" y1="38750" x2="70125" y2="67875"/>
                        <a14:foregroundMark x1="70125" y1="67875" x2="70125" y2="67875"/>
                        <a14:foregroundMark x1="66875" y1="35875" x2="56500" y2="73875"/>
                        <a14:foregroundMark x1="68125" y1="44500" x2="61625" y2="70250"/>
                        <a14:foregroundMark x1="64875" y1="38750" x2="64000" y2="68125"/>
                        <a14:foregroundMark x1="57000" y1="35500" x2="54375" y2="81250"/>
                        <a14:foregroundMark x1="54375" y1="81250" x2="54375" y2="81250"/>
                        <a14:foregroundMark x1="61875" y1="36375" x2="47125" y2="67875"/>
                        <a14:foregroundMark x1="47125" y1="67875" x2="46875" y2="67875"/>
                        <a14:foregroundMark x1="53250" y1="37375" x2="41875" y2="74750"/>
                        <a14:foregroundMark x1="45875" y1="35375" x2="33000" y2="73000"/>
                        <a14:foregroundMark x1="37500" y1="46250" x2="31500" y2="72250"/>
                        <a14:foregroundMark x1="49375" y1="34875" x2="40875" y2="73000"/>
                        <a14:foregroundMark x1="58000" y1="39250" x2="56375" y2="63125"/>
                        <a14:foregroundMark x1="44250" y1="42875" x2="44000" y2="78000"/>
                        <a14:foregroundMark x1="39000" y1="49000" x2="52500" y2="78750"/>
                        <a14:foregroundMark x1="40625" y1="55000" x2="45625" y2="72625"/>
                        <a14:foregroundMark x1="36625" y1="55500" x2="44625" y2="76625"/>
                        <a14:foregroundMark x1="44625" y1="76625" x2="44625" y2="76625"/>
                        <a14:foregroundMark x1="23500" y1="21000" x2="32250" y2="20750"/>
                        <a14:foregroundMark x1="32250" y1="20750" x2="44500" y2="20750"/>
                        <a14:foregroundMark x1="44500" y1="20750" x2="76500" y2="19875"/>
                      </a14:backgroundRemoval>
                    </a14:imgEffect>
                  </a14:imgLayer>
                </a14:imgProps>
              </a:ext>
              <a:ext uri="{28A0092B-C50C-407E-A947-70E740481C1C}">
                <a14:useLocalDpi xmlns:a14="http://schemas.microsoft.com/office/drawing/2010/main" val="0"/>
              </a:ext>
            </a:extLst>
          </a:blip>
          <a:srcRect t="17228" b="11674"/>
          <a:stretch/>
        </p:blipFill>
        <p:spPr bwMode="auto">
          <a:xfrm>
            <a:off x="3986408" y="2274899"/>
            <a:ext cx="3572466" cy="2539936"/>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E7F2ADC3-62DE-7497-0928-CD3544BD29C5}"/>
              </a:ext>
            </a:extLst>
          </p:cNvPr>
          <p:cNvSpPr txBox="1"/>
          <p:nvPr/>
        </p:nvSpPr>
        <p:spPr>
          <a:xfrm>
            <a:off x="7448550" y="2175261"/>
            <a:ext cx="4514850" cy="3016210"/>
          </a:xfrm>
          <a:prstGeom prst="rect">
            <a:avLst/>
          </a:prstGeom>
          <a:noFill/>
        </p:spPr>
        <p:txBody>
          <a:bodyPr wrap="square">
            <a:spAutoFit/>
          </a:bodyPr>
          <a:lstStyle/>
          <a:p>
            <a:pPr marL="228554" indent="-228554" defTabSz="914218">
              <a:lnSpc>
                <a:spcPct val="100000"/>
              </a:lnSpc>
              <a:spcBef>
                <a:spcPts val="1200"/>
              </a:spcBef>
              <a:buClr>
                <a:srgbClr val="F39500"/>
              </a:buClr>
              <a:buFont typeface="Arial" panose="020B0604020202020204" pitchFamily="34" charset="0"/>
              <a:buChar char="•"/>
              <a:defRPr/>
            </a:pPr>
            <a:r>
              <a:rPr lang="pt-BR" sz="1800" b="1">
                <a:latin typeface="Arial" panose="020B0604020202020204"/>
                <a:cs typeface="Arial"/>
              </a:rPr>
              <a:t>Apoio à comunicação dos benefícios do produto</a:t>
            </a:r>
            <a:r>
              <a:rPr lang="pt-BR" sz="1800">
                <a:latin typeface="Arial" panose="020B0604020202020204"/>
                <a:cs typeface="Arial"/>
              </a:rPr>
              <a:t> – resultados apresentados como equivalência ambiental</a:t>
            </a:r>
          </a:p>
          <a:p>
            <a:pPr marL="228554" indent="-228554" defTabSz="914218">
              <a:lnSpc>
                <a:spcPct val="100000"/>
              </a:lnSpc>
              <a:spcBef>
                <a:spcPts val="1200"/>
              </a:spcBef>
              <a:buClr>
                <a:srgbClr val="F39500"/>
              </a:buClr>
              <a:buFont typeface="Arial" panose="020B0604020202020204" pitchFamily="34" charset="0"/>
              <a:buChar char="•"/>
              <a:defRPr/>
            </a:pPr>
            <a:r>
              <a:rPr lang="pt-BR" sz="1800">
                <a:latin typeface="Arial" panose="020B0604020202020204"/>
                <a:cs typeface="Arial"/>
              </a:rPr>
              <a:t>O estudo mostrou que a formulação concentrada apresenta </a:t>
            </a:r>
            <a:r>
              <a:rPr lang="pt-BR" sz="1800" b="1">
                <a:latin typeface="Arial" panose="020B0604020202020204"/>
                <a:cs typeface="Arial"/>
              </a:rPr>
              <a:t>melhor desempenho ambiental </a:t>
            </a:r>
            <a:r>
              <a:rPr lang="pt-BR" sz="1800">
                <a:latin typeface="Arial" panose="020B0604020202020204"/>
                <a:cs typeface="Arial"/>
              </a:rPr>
              <a:t>quando comparada à formulação normal em ambos os tipos de embalagem (papelão e embalagem flexível) ao longo do ciclo de vida do produto</a:t>
            </a:r>
            <a:endParaRPr lang="de-DE" sz="1800">
              <a:latin typeface="Arial" panose="020B0604020202020204"/>
              <a:cs typeface="Arial"/>
            </a:endParaRPr>
          </a:p>
        </p:txBody>
      </p:sp>
      <p:pic>
        <p:nvPicPr>
          <p:cNvPr id="15" name="Gráfico 14">
            <a:extLst>
              <a:ext uri="{FF2B5EF4-FFF2-40B4-BE49-F238E27FC236}">
                <a16:creationId xmlns:a16="http://schemas.microsoft.com/office/drawing/2014/main" id="{6C000CF8-9E76-36AB-151E-90D7911D30F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42059" y="5811908"/>
            <a:ext cx="507624" cy="484550"/>
          </a:xfrm>
          <a:prstGeom prst="rect">
            <a:avLst/>
          </a:prstGeom>
        </p:spPr>
      </p:pic>
      <p:sp>
        <p:nvSpPr>
          <p:cNvPr id="17" name="Textplatzhalter 31">
            <a:extLst>
              <a:ext uri="{FF2B5EF4-FFF2-40B4-BE49-F238E27FC236}">
                <a16:creationId xmlns:a16="http://schemas.microsoft.com/office/drawing/2014/main" id="{AE3BC11B-CB2D-8DEE-126D-4EE2F3904588}"/>
              </a:ext>
            </a:extLst>
          </p:cNvPr>
          <p:cNvSpPr txBox="1">
            <a:spLocks/>
          </p:cNvSpPr>
          <p:nvPr/>
        </p:nvSpPr>
        <p:spPr>
          <a:xfrm>
            <a:off x="9117495" y="5897407"/>
            <a:ext cx="3154774" cy="261610"/>
          </a:xfrm>
          <a:prstGeom prst="rect">
            <a:avLst/>
          </a:prstGeom>
        </p:spPr>
        <p:txBody>
          <a:bodyPr/>
          <a:lstStyle>
            <a:lvl1pPr marL="228577" indent="-228577" algn="l" defTabSz="914309" rtl="0" eaLnBrk="1" latinLnBrk="0" hangingPunct="1">
              <a:lnSpc>
                <a:spcPct val="90000"/>
              </a:lnSpc>
              <a:spcBef>
                <a:spcPts val="1000"/>
              </a:spcBef>
              <a:buClr>
                <a:schemeClr val="accent1"/>
              </a:buClr>
              <a:buFont typeface="Wingdings" panose="05000000000000000000" pitchFamily="2" charset="2"/>
              <a:buChar char=""/>
              <a:defRPr sz="2000" kern="1200" baseline="0">
                <a:solidFill>
                  <a:schemeClr val="tx1"/>
                </a:solidFill>
                <a:latin typeface="+mn-lt"/>
                <a:ea typeface="+mn-ea"/>
                <a:cs typeface="+mn-cs"/>
              </a:defRPr>
            </a:lvl1pPr>
            <a:lvl2pPr marL="685731" indent="-228577" algn="l" defTabSz="914309" rtl="0" eaLnBrk="1" latinLnBrk="0" hangingPunct="1">
              <a:lnSpc>
                <a:spcPct val="90000"/>
              </a:lnSpc>
              <a:spcBef>
                <a:spcPts val="500"/>
              </a:spcBef>
              <a:buClr>
                <a:schemeClr val="accent1"/>
              </a:buClr>
              <a:buFont typeface="Wingdings 3" panose="05040102010807070707" pitchFamily="18" charset="2"/>
              <a:buChar char=""/>
              <a:defRPr sz="2000" kern="1200" baseline="0">
                <a:solidFill>
                  <a:schemeClr val="tx1"/>
                </a:solidFill>
                <a:latin typeface="+mn-lt"/>
                <a:ea typeface="+mn-ea"/>
                <a:cs typeface="+mn-cs"/>
              </a:defRPr>
            </a:lvl2pPr>
            <a:lvl3pPr marL="1142886" indent="-228577" algn="l" defTabSz="914309" rtl="0" eaLnBrk="1" latinLnBrk="0" hangingPunct="1">
              <a:lnSpc>
                <a:spcPct val="90000"/>
              </a:lnSpc>
              <a:spcBef>
                <a:spcPts val="500"/>
              </a:spcBef>
              <a:buClr>
                <a:schemeClr val="accent1"/>
              </a:buClr>
              <a:buFont typeface="Wingdings" panose="05000000000000000000" pitchFamily="2" charset="2"/>
              <a:buChar char=""/>
              <a:defRPr sz="2000" kern="1200" baseline="0">
                <a:solidFill>
                  <a:schemeClr val="tx1"/>
                </a:solidFill>
                <a:latin typeface="+mn-lt"/>
                <a:ea typeface="+mn-ea"/>
                <a:cs typeface="+mn-cs"/>
              </a:defRPr>
            </a:lvl3pPr>
            <a:lvl4pPr marL="1600040" indent="-228577" algn="l" defTabSz="914309" rtl="0" eaLnBrk="1" latinLnBrk="0" hangingPunct="1">
              <a:lnSpc>
                <a:spcPct val="90000"/>
              </a:lnSpc>
              <a:spcBef>
                <a:spcPts val="500"/>
              </a:spcBef>
              <a:buClr>
                <a:schemeClr val="tx1"/>
              </a:buClr>
              <a:buFont typeface="Arial" panose="020B0604020202020204" pitchFamily="34" charset="0"/>
              <a:buChar char="–"/>
              <a:defRPr sz="2000" kern="1200" baseline="0">
                <a:solidFill>
                  <a:schemeClr val="tx1"/>
                </a:solidFill>
                <a:latin typeface="+mn-lt"/>
                <a:ea typeface="+mn-ea"/>
                <a:cs typeface="+mn-cs"/>
              </a:defRPr>
            </a:lvl4pPr>
            <a:lvl5pPr marL="2057194" indent="-228577" algn="l" defTabSz="914309" rtl="0" eaLnBrk="1" latinLnBrk="0" hangingPunct="1">
              <a:lnSpc>
                <a:spcPct val="90000"/>
              </a:lnSpc>
              <a:spcBef>
                <a:spcPts val="500"/>
              </a:spcBef>
              <a:buClr>
                <a:schemeClr val="tx1"/>
              </a:buClr>
              <a:buFont typeface="Arial" panose="020B0604020202020204" pitchFamily="34" charset="0"/>
              <a:buChar char="–"/>
              <a:defRPr sz="2000" kern="1200" baseline="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9pPr>
          </a:lstStyle>
          <a:p>
            <a:pPr marL="0" marR="0" lvl="0" indent="0" algn="l" defTabSz="914309" rtl="0" eaLnBrk="1" fontAlgn="auto" latinLnBrk="0" hangingPunct="1">
              <a:lnSpc>
                <a:spcPct val="100000"/>
              </a:lnSpc>
              <a:spcBef>
                <a:spcPts val="1000"/>
              </a:spcBef>
              <a:spcAft>
                <a:spcPts val="0"/>
              </a:spcAft>
              <a:buClr>
                <a:srgbClr val="21A0D2"/>
              </a:buClr>
              <a:buSzTx/>
              <a:buFont typeface="Wingdings" panose="05000000000000000000" pitchFamily="2" charset="2"/>
              <a:buNone/>
              <a:tabLst/>
              <a:defRPr/>
            </a:pPr>
            <a:r>
              <a:rPr kumimoji="0" lang="de-DE" sz="1100" b="0" i="0" u="none" strike="noStrike" kern="0" cap="none" spc="0" normalizeH="0" baseline="0" noProof="0">
                <a:ln>
                  <a:noFill/>
                </a:ln>
                <a:solidFill>
                  <a:srgbClr val="D8D8D8">
                    <a:lumMod val="25000"/>
                  </a:srgbClr>
                </a:solidFill>
                <a:effectLst/>
                <a:uLnTx/>
                <a:uFillTx/>
                <a:latin typeface="Arial" panose="020B0604020202020204"/>
                <a:cs typeface="Arial"/>
                <a:sym typeface="Arial"/>
              </a:rPr>
              <a:t>Para maiores informações, acesse </a:t>
            </a:r>
            <a:r>
              <a:rPr kumimoji="0" lang="de-DE" sz="1050" b="0" i="0" u="none" strike="noStrike" kern="0" cap="none" spc="0" normalizeH="0" baseline="0" noProof="0">
                <a:ln>
                  <a:noFill/>
                </a:ln>
                <a:solidFill>
                  <a:srgbClr val="D8D8D8">
                    <a:lumMod val="25000"/>
                  </a:srgbClr>
                </a:solidFill>
                <a:effectLst/>
                <a:uLnTx/>
                <a:uFillTx/>
                <a:latin typeface="Arial" panose="020B0604020202020204"/>
                <a:cs typeface="Arial"/>
                <a:sym typeface="Arial"/>
                <a:hlinkClick r:id="rId14"/>
              </a:rPr>
              <a:t>aqui</a:t>
            </a:r>
            <a:r>
              <a:rPr kumimoji="0" lang="de-DE" sz="1100" b="0" i="0" u="none" strike="noStrike" kern="0" cap="none" spc="0" normalizeH="0" baseline="0" noProof="0">
                <a:ln>
                  <a:noFill/>
                </a:ln>
                <a:solidFill>
                  <a:srgbClr val="D8D8D8">
                    <a:lumMod val="25000"/>
                  </a:srgbClr>
                </a:solidFill>
                <a:effectLst/>
                <a:uLnTx/>
                <a:uFillTx/>
                <a:latin typeface="Arial" panose="020B0604020202020204"/>
                <a:cs typeface="Arial"/>
                <a:sym typeface="Arial"/>
              </a:rPr>
              <a:t>. </a:t>
            </a:r>
          </a:p>
        </p:txBody>
      </p:sp>
      <p:sp>
        <p:nvSpPr>
          <p:cNvPr id="16" name="Textplatzhalter 31">
            <a:extLst>
              <a:ext uri="{FF2B5EF4-FFF2-40B4-BE49-F238E27FC236}">
                <a16:creationId xmlns:a16="http://schemas.microsoft.com/office/drawing/2014/main" id="{4B613139-F660-C0F0-B013-894BB5BA9B0A}"/>
              </a:ext>
            </a:extLst>
          </p:cNvPr>
          <p:cNvSpPr txBox="1">
            <a:spLocks/>
          </p:cNvSpPr>
          <p:nvPr/>
        </p:nvSpPr>
        <p:spPr>
          <a:xfrm>
            <a:off x="609918" y="1857525"/>
            <a:ext cx="3369929" cy="2339433"/>
          </a:xfrm>
          <a:prstGeom prst="rect">
            <a:avLst/>
          </a:prstGeom>
        </p:spPr>
        <p:txBody>
          <a:bodyPr lIns="91440" tIns="45720" rIns="91440" bIns="45720" anchor="t"/>
          <a:lstStyle>
            <a:lvl1pPr marL="228577" indent="-228577" algn="l" defTabSz="914309" rtl="0" eaLnBrk="1" latinLnBrk="0" hangingPunct="1">
              <a:lnSpc>
                <a:spcPct val="90000"/>
              </a:lnSpc>
              <a:spcBef>
                <a:spcPts val="1000"/>
              </a:spcBef>
              <a:buClr>
                <a:schemeClr val="accent1"/>
              </a:buClr>
              <a:buFont typeface="Wingdings" panose="05000000000000000000" pitchFamily="2" charset="2"/>
              <a:buChar char=""/>
              <a:defRPr sz="2000" kern="1200" baseline="0">
                <a:solidFill>
                  <a:schemeClr val="tx1"/>
                </a:solidFill>
                <a:latin typeface="+mn-lt"/>
                <a:ea typeface="+mn-ea"/>
                <a:cs typeface="+mn-cs"/>
              </a:defRPr>
            </a:lvl1pPr>
            <a:lvl2pPr marL="685731" indent="-228577" algn="l" defTabSz="914309" rtl="0" eaLnBrk="1" latinLnBrk="0" hangingPunct="1">
              <a:lnSpc>
                <a:spcPct val="90000"/>
              </a:lnSpc>
              <a:spcBef>
                <a:spcPts val="500"/>
              </a:spcBef>
              <a:buClr>
                <a:schemeClr val="accent1"/>
              </a:buClr>
              <a:buFont typeface="Wingdings 3" panose="05040102010807070707" pitchFamily="18" charset="2"/>
              <a:buChar char=""/>
              <a:defRPr sz="2000" kern="1200" baseline="0">
                <a:solidFill>
                  <a:schemeClr val="tx1"/>
                </a:solidFill>
                <a:latin typeface="+mn-lt"/>
                <a:ea typeface="+mn-ea"/>
                <a:cs typeface="+mn-cs"/>
              </a:defRPr>
            </a:lvl2pPr>
            <a:lvl3pPr marL="1142886" indent="-228577" algn="l" defTabSz="914309" rtl="0" eaLnBrk="1" latinLnBrk="0" hangingPunct="1">
              <a:lnSpc>
                <a:spcPct val="90000"/>
              </a:lnSpc>
              <a:spcBef>
                <a:spcPts val="500"/>
              </a:spcBef>
              <a:buClr>
                <a:schemeClr val="accent1"/>
              </a:buClr>
              <a:buFont typeface="Wingdings" panose="05000000000000000000" pitchFamily="2" charset="2"/>
              <a:buChar char=""/>
              <a:defRPr sz="2000" kern="1200" baseline="0">
                <a:solidFill>
                  <a:schemeClr val="tx1"/>
                </a:solidFill>
                <a:latin typeface="+mn-lt"/>
                <a:ea typeface="+mn-ea"/>
                <a:cs typeface="+mn-cs"/>
              </a:defRPr>
            </a:lvl3pPr>
            <a:lvl4pPr marL="1600040" indent="-228577" algn="l" defTabSz="914309" rtl="0" eaLnBrk="1" latinLnBrk="0" hangingPunct="1">
              <a:lnSpc>
                <a:spcPct val="90000"/>
              </a:lnSpc>
              <a:spcBef>
                <a:spcPts val="500"/>
              </a:spcBef>
              <a:buClr>
                <a:schemeClr val="tx1"/>
              </a:buClr>
              <a:buFont typeface="Arial" panose="020B0604020202020204" pitchFamily="34" charset="0"/>
              <a:buChar char="–"/>
              <a:defRPr sz="2000" kern="1200" baseline="0">
                <a:solidFill>
                  <a:schemeClr val="tx1"/>
                </a:solidFill>
                <a:latin typeface="+mn-lt"/>
                <a:ea typeface="+mn-ea"/>
                <a:cs typeface="+mn-cs"/>
              </a:defRPr>
            </a:lvl4pPr>
            <a:lvl5pPr marL="2057194" indent="-228577" algn="l" defTabSz="914309" rtl="0" eaLnBrk="1" latinLnBrk="0" hangingPunct="1">
              <a:lnSpc>
                <a:spcPct val="90000"/>
              </a:lnSpc>
              <a:spcBef>
                <a:spcPts val="500"/>
              </a:spcBef>
              <a:buClr>
                <a:schemeClr val="tx1"/>
              </a:buClr>
              <a:buFont typeface="Arial" panose="020B0604020202020204" pitchFamily="34" charset="0"/>
              <a:buChar char="–"/>
              <a:defRPr sz="2000" kern="1200" baseline="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9pPr>
          </a:lstStyle>
          <a:p>
            <a:pPr marL="0" indent="0">
              <a:buClr>
                <a:srgbClr val="21A0D2"/>
              </a:buClr>
              <a:buFont typeface="Wingdings" panose="05000000000000000000" pitchFamily="2" charset="2"/>
              <a:buNone/>
              <a:defRPr/>
            </a:pPr>
            <a:r>
              <a:rPr lang="pt-BR" b="1" kern="0">
                <a:solidFill>
                  <a:srgbClr val="F39500"/>
                </a:solidFill>
                <a:sym typeface="Arial"/>
              </a:rPr>
              <a:t>Objetivo</a:t>
            </a:r>
          </a:p>
          <a:p>
            <a:pPr marL="0" indent="0">
              <a:buClr>
                <a:srgbClr val="21A0D2"/>
              </a:buClr>
              <a:buNone/>
              <a:defRPr/>
            </a:pPr>
            <a:r>
              <a:rPr lang="pt-BR" kern="0">
                <a:sym typeface="Arial"/>
              </a:rPr>
              <a:t>Avaliar a </a:t>
            </a:r>
            <a:r>
              <a:rPr lang="pt-BR" b="1" kern="0">
                <a:sym typeface="Arial"/>
              </a:rPr>
              <a:t>performance ambiental </a:t>
            </a:r>
            <a:r>
              <a:rPr lang="pt-BR" kern="0">
                <a:sym typeface="Arial"/>
              </a:rPr>
              <a:t>do </a:t>
            </a:r>
            <a:r>
              <a:rPr lang="pt-BR" b="1" kern="0">
                <a:solidFill>
                  <a:srgbClr val="F39500"/>
                </a:solidFill>
                <a:sym typeface="Arial"/>
              </a:rPr>
              <a:t>ciclo de vida de formulações concentradas e regulares de sabão em pó</a:t>
            </a:r>
            <a:endParaRPr lang="pt-BR" kern="0">
              <a:solidFill>
                <a:srgbClr val="000000"/>
              </a:solidFill>
              <a:sym typeface="Arial"/>
            </a:endParaRPr>
          </a:p>
          <a:p>
            <a:pPr marL="0" indent="0">
              <a:buNone/>
              <a:defRPr/>
            </a:pPr>
            <a:r>
              <a:rPr lang="pt-BR" kern="0">
                <a:solidFill>
                  <a:srgbClr val="000000"/>
                </a:solidFill>
                <a:sym typeface="Arial"/>
              </a:rPr>
              <a:t>da</a:t>
            </a:r>
            <a:r>
              <a:rPr lang="pt-BR" kern="0">
                <a:sym typeface="Arial"/>
              </a:rPr>
              <a:t> </a:t>
            </a:r>
            <a:r>
              <a:rPr lang="pt-BR" b="1" kern="0">
                <a:sym typeface="Arial"/>
              </a:rPr>
              <a:t>Química Amparo</a:t>
            </a:r>
            <a:endParaRPr lang="pt-BR" kern="0"/>
          </a:p>
        </p:txBody>
      </p:sp>
    </p:spTree>
    <p:extLst>
      <p:ext uri="{BB962C8B-B14F-4D97-AF65-F5344CB8AC3E}">
        <p14:creationId xmlns:p14="http://schemas.microsoft.com/office/powerpoint/2010/main" val="41956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4">
            <a:extLst>
              <a:ext uri="{FF2B5EF4-FFF2-40B4-BE49-F238E27FC236}">
                <a16:creationId xmlns:a16="http://schemas.microsoft.com/office/drawing/2014/main" id="{0FC5B585-7ADE-3D9E-8D73-5E9A462287B2}"/>
              </a:ext>
            </a:extLst>
          </p:cNvPr>
          <p:cNvSpPr/>
          <p:nvPr/>
        </p:nvSpPr>
        <p:spPr>
          <a:xfrm>
            <a:off x="5980695" y="1428750"/>
            <a:ext cx="6209718" cy="4253445"/>
          </a:xfrm>
          <a:prstGeom prst="rect">
            <a:avLst/>
          </a:prstGeom>
          <a:noFill/>
          <a:ln>
            <a:solidFill>
              <a:srgbClr val="F39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srgbClr val="FFFFFF"/>
              </a:solidFill>
              <a:latin typeface="Arial" panose="020B0604020202020204"/>
              <a:cs typeface="Arial"/>
            </a:endParaRPr>
          </a:p>
        </p:txBody>
      </p:sp>
      <p:pic>
        <p:nvPicPr>
          <p:cNvPr id="17" name="Imagem 16" descr="Caixa de plástico&#10;&#10;Descrição gerada automaticamente com confiança baixa">
            <a:extLst>
              <a:ext uri="{FF2B5EF4-FFF2-40B4-BE49-F238E27FC236}">
                <a16:creationId xmlns:a16="http://schemas.microsoft.com/office/drawing/2014/main" id="{58E0B51B-D722-D354-0F07-0F7025CE2C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9362" y="1649796"/>
            <a:ext cx="4713496" cy="3662792"/>
          </a:xfrm>
          <a:prstGeom prst="rect">
            <a:avLst/>
          </a:prstGeom>
        </p:spPr>
      </p:pic>
      <p:graphicFrame>
        <p:nvGraphicFramePr>
          <p:cNvPr id="7" name="Objekt 6" hidden="1"/>
          <p:cNvGraphicFramePr>
            <a:graphicFrameLocks noChangeAspect="1"/>
          </p:cNvGraphicFramePr>
          <p:nvPr>
            <p:custDataLst>
              <p:tags r:id="rId1"/>
            </p:custDataLst>
          </p:nvPr>
        </p:nvGraphicFramePr>
        <p:xfrm>
          <a:off x="794" y="447"/>
          <a:ext cx="158729" cy="158729"/>
        </p:xfrm>
        <a:graphic>
          <a:graphicData uri="http://schemas.openxmlformats.org/presentationml/2006/ole">
            <mc:AlternateContent xmlns:mc="http://schemas.openxmlformats.org/markup-compatibility/2006">
              <mc:Choice xmlns:v="urn:schemas-microsoft-com:vml" Requires="v">
                <p:oleObj name="think-cell Folie" r:id="rId5" imgW="270" imgH="270" progId="TCLayout.ActiveDocument.1">
                  <p:embed/>
                </p:oleObj>
              </mc:Choice>
              <mc:Fallback>
                <p:oleObj name="think-cell Folie" r:id="rId5" imgW="270" imgH="270" progId="TCLayout.ActiveDocument.1">
                  <p:embed/>
                  <p:pic>
                    <p:nvPicPr>
                      <p:cNvPr id="7" name="Objekt 6" hidden="1"/>
                      <p:cNvPicPr/>
                      <p:nvPr/>
                    </p:nvPicPr>
                    <p:blipFill>
                      <a:blip r:embed="rId6"/>
                      <a:stretch>
                        <a:fillRect/>
                      </a:stretch>
                    </p:blipFill>
                    <p:spPr>
                      <a:xfrm>
                        <a:off x="794" y="447"/>
                        <a:ext cx="158729" cy="158729"/>
                      </a:xfrm>
                      <a:prstGeom prst="rect">
                        <a:avLst/>
                      </a:prstGeom>
                    </p:spPr>
                  </p:pic>
                </p:oleObj>
              </mc:Fallback>
            </mc:AlternateContent>
          </a:graphicData>
        </a:graphic>
      </p:graphicFrame>
      <p:sp>
        <p:nvSpPr>
          <p:cNvPr id="4" name="Titel 3"/>
          <p:cNvSpPr>
            <a:spLocks noGrp="1"/>
          </p:cNvSpPr>
          <p:nvPr>
            <p:ph type="title" idx="4294967295"/>
          </p:nvPr>
        </p:nvSpPr>
        <p:spPr>
          <a:xfrm>
            <a:off x="478197" y="293400"/>
            <a:ext cx="11234017" cy="575361"/>
          </a:xfrm>
          <a:prstGeom prst="rect">
            <a:avLst/>
          </a:prstGeom>
        </p:spPr>
        <p:txBody>
          <a:bodyPr/>
          <a:lstStyle/>
          <a:p>
            <a:r>
              <a:rPr lang="de-DE" sz="3200" b="1">
                <a:solidFill>
                  <a:srgbClr val="C50022"/>
                </a:solidFill>
              </a:rPr>
              <a:t>Nova embalagem de papel da Suvinil</a:t>
            </a:r>
          </a:p>
        </p:txBody>
      </p:sp>
      <p:sp>
        <p:nvSpPr>
          <p:cNvPr id="15" name="Textplatzhalter 31"/>
          <p:cNvSpPr>
            <a:spLocks noGrp="1"/>
          </p:cNvSpPr>
          <p:nvPr>
            <p:ph idx="4294967295"/>
          </p:nvPr>
        </p:nvSpPr>
        <p:spPr>
          <a:xfrm>
            <a:off x="430722" y="1828868"/>
            <a:ext cx="3178664" cy="2751261"/>
          </a:xfrm>
          <a:prstGeom prst="rect">
            <a:avLst/>
          </a:prstGeom>
        </p:spPr>
        <p:txBody>
          <a:bodyPr/>
          <a:lstStyle/>
          <a:p>
            <a:pPr marL="0" indent="0">
              <a:buClr>
                <a:srgbClr val="21A0D2"/>
              </a:buClr>
              <a:buNone/>
              <a:defRPr/>
            </a:pPr>
            <a:r>
              <a:rPr lang="de-DE" sz="1800" b="1" kern="0">
                <a:solidFill>
                  <a:srgbClr val="F39500"/>
                </a:solidFill>
                <a:sym typeface="Arial"/>
              </a:rPr>
              <a:t>Objetivo</a:t>
            </a:r>
          </a:p>
          <a:p>
            <a:pPr marL="0" indent="0">
              <a:buClr>
                <a:srgbClr val="21A0D2"/>
              </a:buClr>
              <a:buNone/>
              <a:defRPr/>
            </a:pPr>
            <a:r>
              <a:rPr lang="pt-BR" sz="1800" kern="0">
                <a:sym typeface="Arial"/>
              </a:rPr>
              <a:t>Apoiar a Suvinil no lançamento de soluções que possam </a:t>
            </a:r>
            <a:r>
              <a:rPr lang="pt-BR" sz="1800" b="1" kern="0">
                <a:sym typeface="Arial"/>
              </a:rPr>
              <a:t>reduzir o impacto ambiental</a:t>
            </a:r>
            <a:r>
              <a:rPr lang="pt-BR" sz="1800" kern="0">
                <a:sym typeface="Arial"/>
              </a:rPr>
              <a:t>, considerando a </a:t>
            </a:r>
            <a:r>
              <a:rPr lang="pt-BR" sz="1800" b="1" kern="0">
                <a:solidFill>
                  <a:srgbClr val="F39500"/>
                </a:solidFill>
                <a:sym typeface="Arial"/>
              </a:rPr>
              <a:t>avaliação do ciclo de vida de novas alternativas de embalagem.</a:t>
            </a:r>
            <a:endParaRPr lang="de-DE" sz="1800" b="1" kern="0">
              <a:solidFill>
                <a:srgbClr val="F39500"/>
              </a:solidFill>
              <a:sym typeface="Arial"/>
            </a:endParaRPr>
          </a:p>
        </p:txBody>
      </p:sp>
      <p:grpSp>
        <p:nvGrpSpPr>
          <p:cNvPr id="2" name="Agrupar 1">
            <a:extLst>
              <a:ext uri="{FF2B5EF4-FFF2-40B4-BE49-F238E27FC236}">
                <a16:creationId xmlns:a16="http://schemas.microsoft.com/office/drawing/2014/main" id="{58BA9F0A-A7B3-BDEE-8CBB-B5D1E23E77A6}"/>
              </a:ext>
            </a:extLst>
          </p:cNvPr>
          <p:cNvGrpSpPr/>
          <p:nvPr/>
        </p:nvGrpSpPr>
        <p:grpSpPr>
          <a:xfrm>
            <a:off x="794" y="5859048"/>
            <a:ext cx="3768241" cy="692065"/>
            <a:chOff x="0" y="2864616"/>
            <a:chExt cx="5056094" cy="928588"/>
          </a:xfrm>
        </p:grpSpPr>
        <p:sp>
          <p:nvSpPr>
            <p:cNvPr id="3" name="Rechteck 20">
              <a:extLst>
                <a:ext uri="{FF2B5EF4-FFF2-40B4-BE49-F238E27FC236}">
                  <a16:creationId xmlns:a16="http://schemas.microsoft.com/office/drawing/2014/main" id="{D56556D1-2ABD-7680-5792-F23FE25E956C}"/>
                </a:ext>
              </a:extLst>
            </p:cNvPr>
            <p:cNvSpPr/>
            <p:nvPr/>
          </p:nvSpPr>
          <p:spPr>
            <a:xfrm>
              <a:off x="0" y="2864616"/>
              <a:ext cx="5056094" cy="928588"/>
            </a:xfrm>
            <a:prstGeom prst="rect">
              <a:avLst/>
            </a:prstGeom>
            <a:solidFill>
              <a:srgbClr val="F3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de-DE">
                <a:solidFill>
                  <a:srgbClr val="FFFFFF"/>
                </a:solidFill>
                <a:latin typeface="Arial" panose="020B0604020202020204"/>
                <a:cs typeface="Arial"/>
              </a:endParaRPr>
            </a:p>
          </p:txBody>
        </p:sp>
        <p:grpSp>
          <p:nvGrpSpPr>
            <p:cNvPr id="5" name="Agrupar 4">
              <a:extLst>
                <a:ext uri="{FF2B5EF4-FFF2-40B4-BE49-F238E27FC236}">
                  <a16:creationId xmlns:a16="http://schemas.microsoft.com/office/drawing/2014/main" id="{62B200E2-BAB0-5791-9A93-8B79BCE26574}"/>
                </a:ext>
              </a:extLst>
            </p:cNvPr>
            <p:cNvGrpSpPr/>
            <p:nvPr/>
          </p:nvGrpSpPr>
          <p:grpSpPr>
            <a:xfrm>
              <a:off x="2005586" y="3006999"/>
              <a:ext cx="2836297" cy="652272"/>
              <a:chOff x="2005586" y="3006999"/>
              <a:chExt cx="2836297" cy="652272"/>
            </a:xfrm>
          </p:grpSpPr>
          <p:pic>
            <p:nvPicPr>
              <p:cNvPr id="6" name="Gráfico 5">
                <a:extLst>
                  <a:ext uri="{FF2B5EF4-FFF2-40B4-BE49-F238E27FC236}">
                    <a16:creationId xmlns:a16="http://schemas.microsoft.com/office/drawing/2014/main" id="{AD0FF3B2-380F-2CB7-4A52-639261BF2A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05586" y="3105869"/>
                <a:ext cx="1072228" cy="454532"/>
              </a:xfrm>
              <a:prstGeom prst="rect">
                <a:avLst/>
              </a:prstGeom>
            </p:spPr>
          </p:pic>
          <p:pic>
            <p:nvPicPr>
              <p:cNvPr id="8" name="Gráfico 7">
                <a:extLst>
                  <a:ext uri="{FF2B5EF4-FFF2-40B4-BE49-F238E27FC236}">
                    <a16:creationId xmlns:a16="http://schemas.microsoft.com/office/drawing/2014/main" id="{227D4A41-7FDA-68FA-DD9E-AC997A6BBE5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80559" y="3105870"/>
                <a:ext cx="1261324" cy="454531"/>
              </a:xfrm>
              <a:prstGeom prst="rect">
                <a:avLst/>
              </a:prstGeom>
            </p:spPr>
          </p:pic>
          <p:cxnSp>
            <p:nvCxnSpPr>
              <p:cNvPr id="11" name="Conector reto 10">
                <a:extLst>
                  <a:ext uri="{FF2B5EF4-FFF2-40B4-BE49-F238E27FC236}">
                    <a16:creationId xmlns:a16="http://schemas.microsoft.com/office/drawing/2014/main" id="{65C101E7-5C5B-A366-7728-59AA3F4B08EE}"/>
                  </a:ext>
                </a:extLst>
              </p:cNvPr>
              <p:cNvCxnSpPr>
                <a:cxnSpLocks/>
              </p:cNvCxnSpPr>
              <p:nvPr/>
            </p:nvCxnSpPr>
            <p:spPr>
              <a:xfrm>
                <a:off x="3326394" y="3006999"/>
                <a:ext cx="0" cy="6522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2" name="Textplatzhalter 31">
            <a:extLst>
              <a:ext uri="{FF2B5EF4-FFF2-40B4-BE49-F238E27FC236}">
                <a16:creationId xmlns:a16="http://schemas.microsoft.com/office/drawing/2014/main" id="{E69962FF-A8F2-7354-0B6D-A7DEE9429784}"/>
              </a:ext>
            </a:extLst>
          </p:cNvPr>
          <p:cNvSpPr txBox="1">
            <a:spLocks/>
          </p:cNvSpPr>
          <p:nvPr/>
        </p:nvSpPr>
        <p:spPr>
          <a:xfrm>
            <a:off x="7049868" y="1735124"/>
            <a:ext cx="4662346" cy="3640695"/>
          </a:xfrm>
          <a:prstGeom prst="rect">
            <a:avLst/>
          </a:prstGeom>
        </p:spPr>
        <p:txBody>
          <a:bodyPr/>
          <a:lstStyle>
            <a:lvl1pPr marL="228577" indent="-228577" algn="l" defTabSz="914309" rtl="0" eaLnBrk="1" latinLnBrk="0" hangingPunct="1">
              <a:lnSpc>
                <a:spcPct val="90000"/>
              </a:lnSpc>
              <a:spcBef>
                <a:spcPts val="1000"/>
              </a:spcBef>
              <a:buClr>
                <a:schemeClr val="accent1"/>
              </a:buClr>
              <a:buFont typeface="Wingdings" panose="05000000000000000000" pitchFamily="2" charset="2"/>
              <a:buChar char=""/>
              <a:defRPr sz="2000" kern="1200" baseline="0">
                <a:solidFill>
                  <a:schemeClr val="tx1"/>
                </a:solidFill>
                <a:latin typeface="+mn-lt"/>
                <a:ea typeface="+mn-ea"/>
                <a:cs typeface="+mn-cs"/>
              </a:defRPr>
            </a:lvl1pPr>
            <a:lvl2pPr marL="685731" indent="-228577" algn="l" defTabSz="914309" rtl="0" eaLnBrk="1" latinLnBrk="0" hangingPunct="1">
              <a:lnSpc>
                <a:spcPct val="90000"/>
              </a:lnSpc>
              <a:spcBef>
                <a:spcPts val="500"/>
              </a:spcBef>
              <a:buClr>
                <a:schemeClr val="accent1"/>
              </a:buClr>
              <a:buFont typeface="Wingdings 3" panose="05040102010807070707" pitchFamily="18" charset="2"/>
              <a:buChar char=""/>
              <a:defRPr sz="2000" kern="1200" baseline="0">
                <a:solidFill>
                  <a:schemeClr val="tx1"/>
                </a:solidFill>
                <a:latin typeface="+mn-lt"/>
                <a:ea typeface="+mn-ea"/>
                <a:cs typeface="+mn-cs"/>
              </a:defRPr>
            </a:lvl2pPr>
            <a:lvl3pPr marL="1142886" indent="-228577" algn="l" defTabSz="914309" rtl="0" eaLnBrk="1" latinLnBrk="0" hangingPunct="1">
              <a:lnSpc>
                <a:spcPct val="90000"/>
              </a:lnSpc>
              <a:spcBef>
                <a:spcPts val="500"/>
              </a:spcBef>
              <a:buClr>
                <a:schemeClr val="accent1"/>
              </a:buClr>
              <a:buFont typeface="Wingdings" panose="05000000000000000000" pitchFamily="2" charset="2"/>
              <a:buChar char=""/>
              <a:defRPr sz="2000" kern="1200" baseline="0">
                <a:solidFill>
                  <a:schemeClr val="tx1"/>
                </a:solidFill>
                <a:latin typeface="+mn-lt"/>
                <a:ea typeface="+mn-ea"/>
                <a:cs typeface="+mn-cs"/>
              </a:defRPr>
            </a:lvl3pPr>
            <a:lvl4pPr marL="1600040" indent="-228577" algn="l" defTabSz="914309" rtl="0" eaLnBrk="1" latinLnBrk="0" hangingPunct="1">
              <a:lnSpc>
                <a:spcPct val="90000"/>
              </a:lnSpc>
              <a:spcBef>
                <a:spcPts val="500"/>
              </a:spcBef>
              <a:buClr>
                <a:schemeClr val="tx1"/>
              </a:buClr>
              <a:buFont typeface="Arial" panose="020B0604020202020204" pitchFamily="34" charset="0"/>
              <a:buChar char="–"/>
              <a:defRPr sz="2000" kern="1200" baseline="0">
                <a:solidFill>
                  <a:schemeClr val="tx1"/>
                </a:solidFill>
                <a:latin typeface="+mn-lt"/>
                <a:ea typeface="+mn-ea"/>
                <a:cs typeface="+mn-cs"/>
              </a:defRPr>
            </a:lvl4pPr>
            <a:lvl5pPr marL="2057194" indent="-228577" algn="l" defTabSz="914309" rtl="0" eaLnBrk="1" latinLnBrk="0" hangingPunct="1">
              <a:lnSpc>
                <a:spcPct val="90000"/>
              </a:lnSpc>
              <a:spcBef>
                <a:spcPts val="500"/>
              </a:spcBef>
              <a:buClr>
                <a:schemeClr val="tx1"/>
              </a:buClr>
              <a:buFont typeface="Arial" panose="020B0604020202020204" pitchFamily="34" charset="0"/>
              <a:buChar char="–"/>
              <a:defRPr sz="2000" kern="1200" baseline="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9pPr>
          </a:lstStyle>
          <a:p>
            <a:pPr marL="0" indent="0" defTabSz="914218">
              <a:buClr>
                <a:srgbClr val="21A0D2"/>
              </a:buClr>
              <a:buNone/>
              <a:defRPr/>
            </a:pPr>
            <a:r>
              <a:rPr lang="de-DE" sz="1800" b="1" kern="0">
                <a:solidFill>
                  <a:srgbClr val="F39500"/>
                </a:solidFill>
                <a:latin typeface="Arial" panose="020B0604020202020204"/>
                <a:cs typeface="Arial"/>
                <a:sym typeface="Arial"/>
              </a:rPr>
              <a:t>Life Cycle Paint Packaging</a:t>
            </a:r>
            <a:endParaRPr lang="de-DE" sz="1800" b="1" kern="0">
              <a:solidFill>
                <a:srgbClr val="F39500"/>
              </a:solidFill>
              <a:latin typeface="Arial" panose="020B0604020202020204"/>
              <a:cs typeface="Arial"/>
            </a:endParaRPr>
          </a:p>
          <a:p>
            <a:pPr marL="228554" indent="-228554" defTabSz="914218">
              <a:lnSpc>
                <a:spcPct val="100000"/>
              </a:lnSpc>
              <a:spcBef>
                <a:spcPts val="1200"/>
              </a:spcBef>
              <a:buClr>
                <a:srgbClr val="F39500"/>
              </a:buClr>
              <a:buFont typeface="Arial" panose="020B0604020202020204" pitchFamily="34" charset="0"/>
              <a:buChar char="•"/>
              <a:defRPr/>
            </a:pPr>
            <a:r>
              <a:rPr lang="pt-BR" sz="1400">
                <a:latin typeface="Arial" panose="020B0604020202020204"/>
                <a:cs typeface="Arial"/>
              </a:rPr>
              <a:t>Alto impacto positivo para a reputação da Suvinil </a:t>
            </a:r>
          </a:p>
          <a:p>
            <a:pPr marL="228554" indent="-228554" defTabSz="914218">
              <a:lnSpc>
                <a:spcPct val="100000"/>
              </a:lnSpc>
              <a:spcBef>
                <a:spcPts val="1200"/>
              </a:spcBef>
              <a:buClr>
                <a:srgbClr val="F39500"/>
              </a:buClr>
              <a:buFont typeface="Arial" panose="020B0604020202020204" pitchFamily="34" charset="0"/>
              <a:buChar char="•"/>
              <a:defRPr/>
            </a:pPr>
            <a:r>
              <a:rPr lang="pt-BR" sz="1400">
                <a:latin typeface="Arial" panose="020B0604020202020204"/>
                <a:cs typeface="Arial"/>
              </a:rPr>
              <a:t>Apoio para a comunicação dos benefícios das embalagens ao meio ambiente</a:t>
            </a:r>
          </a:p>
          <a:p>
            <a:pPr marL="228554" indent="-228554" defTabSz="914218">
              <a:lnSpc>
                <a:spcPct val="100000"/>
              </a:lnSpc>
              <a:spcBef>
                <a:spcPts val="1200"/>
              </a:spcBef>
              <a:buClr>
                <a:srgbClr val="F39500"/>
              </a:buClr>
              <a:buFont typeface="Arial" panose="020B0604020202020204" pitchFamily="34" charset="0"/>
              <a:buChar char="•"/>
              <a:defRPr/>
            </a:pPr>
            <a:r>
              <a:rPr lang="pt-BR" sz="1400">
                <a:latin typeface="Arial" panose="020B0604020202020204"/>
                <a:cs typeface="Arial"/>
              </a:rPr>
              <a:t>Resultados traduzidos em equivalência ambiental</a:t>
            </a:r>
          </a:p>
          <a:p>
            <a:pPr marL="228554" indent="-228554" defTabSz="914218">
              <a:lnSpc>
                <a:spcPct val="100000"/>
              </a:lnSpc>
              <a:spcBef>
                <a:spcPts val="1200"/>
              </a:spcBef>
              <a:buClr>
                <a:srgbClr val="F39500"/>
              </a:buClr>
              <a:buFont typeface="Arial" panose="020B0604020202020204" pitchFamily="34" charset="0"/>
              <a:buChar char="•"/>
              <a:defRPr/>
            </a:pPr>
            <a:r>
              <a:rPr lang="pt-BR" sz="1400">
                <a:latin typeface="Arial" panose="020B0604020202020204"/>
                <a:cs typeface="Arial"/>
              </a:rPr>
              <a:t>Com o volume de embalagens de papel de tinta, é possível evitar a emissão de </a:t>
            </a:r>
            <a:r>
              <a:rPr lang="pt-BR" sz="1400" b="1">
                <a:latin typeface="Arial" panose="020B0604020202020204"/>
                <a:cs typeface="Arial"/>
              </a:rPr>
              <a:t>49.000 kg de carbono na atmosfera. </a:t>
            </a:r>
            <a:r>
              <a:rPr lang="pt-BR" sz="1400">
                <a:latin typeface="Arial" panose="020B0604020202020204"/>
                <a:cs typeface="Arial"/>
              </a:rPr>
              <a:t>Esse valor </a:t>
            </a:r>
            <a:r>
              <a:rPr lang="pt-BR" sz="1400" b="1">
                <a:latin typeface="Arial" panose="020B0604020202020204"/>
                <a:cs typeface="Arial"/>
              </a:rPr>
              <a:t>equivale ao plantio de quase 350 árvores.</a:t>
            </a:r>
          </a:p>
          <a:p>
            <a:pPr marL="228554" indent="-228554" defTabSz="914218">
              <a:lnSpc>
                <a:spcPct val="100000"/>
              </a:lnSpc>
              <a:spcBef>
                <a:spcPts val="1200"/>
              </a:spcBef>
              <a:buClr>
                <a:srgbClr val="F39500"/>
              </a:buClr>
              <a:buFont typeface="Arial" panose="020B0604020202020204" pitchFamily="34" charset="0"/>
              <a:buChar char="•"/>
              <a:defRPr/>
            </a:pPr>
            <a:r>
              <a:rPr lang="pt-BR" sz="1400">
                <a:latin typeface="Arial" panose="020B0604020202020204"/>
                <a:cs typeface="Arial"/>
              </a:rPr>
              <a:t>É possível evitar o uso de 347,1 MJ de recursos fósseis. Isso equivale a 47 barris de petróleo ou o suficiente para abastecer 500 casas por um mês.</a:t>
            </a:r>
          </a:p>
        </p:txBody>
      </p:sp>
      <p:pic>
        <p:nvPicPr>
          <p:cNvPr id="16" name="Gráfico 15">
            <a:extLst>
              <a:ext uri="{FF2B5EF4-FFF2-40B4-BE49-F238E27FC236}">
                <a16:creationId xmlns:a16="http://schemas.microsoft.com/office/drawing/2014/main" id="{EB472AF5-E85D-1385-F0E8-D61B3E021EB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542339" y="5822575"/>
            <a:ext cx="507558" cy="484487"/>
          </a:xfrm>
          <a:prstGeom prst="rect">
            <a:avLst/>
          </a:prstGeom>
        </p:spPr>
      </p:pic>
      <p:sp>
        <p:nvSpPr>
          <p:cNvPr id="22" name="Textplatzhalter 31">
            <a:extLst>
              <a:ext uri="{FF2B5EF4-FFF2-40B4-BE49-F238E27FC236}">
                <a16:creationId xmlns:a16="http://schemas.microsoft.com/office/drawing/2014/main" id="{3758E8A7-458F-4DED-1C25-AF9472F912FB}"/>
              </a:ext>
            </a:extLst>
          </p:cNvPr>
          <p:cNvSpPr txBox="1">
            <a:spLocks/>
          </p:cNvSpPr>
          <p:nvPr/>
        </p:nvSpPr>
        <p:spPr>
          <a:xfrm>
            <a:off x="1215269" y="4607118"/>
            <a:ext cx="1939411" cy="861326"/>
          </a:xfrm>
          <a:prstGeom prst="rect">
            <a:avLst/>
          </a:prstGeom>
        </p:spPr>
        <p:txBody>
          <a:bodyPr/>
          <a:lstStyle>
            <a:lvl1pPr marL="228577" indent="-228577" algn="l" defTabSz="914309" rtl="0" eaLnBrk="1" latinLnBrk="0" hangingPunct="1">
              <a:lnSpc>
                <a:spcPct val="90000"/>
              </a:lnSpc>
              <a:spcBef>
                <a:spcPts val="1000"/>
              </a:spcBef>
              <a:buClr>
                <a:schemeClr val="accent1"/>
              </a:buClr>
              <a:buFont typeface="Wingdings" panose="05000000000000000000" pitchFamily="2" charset="2"/>
              <a:buChar char=""/>
              <a:defRPr sz="2000" kern="1200" baseline="0">
                <a:solidFill>
                  <a:schemeClr val="tx1"/>
                </a:solidFill>
                <a:latin typeface="+mn-lt"/>
                <a:ea typeface="+mn-ea"/>
                <a:cs typeface="+mn-cs"/>
              </a:defRPr>
            </a:lvl1pPr>
            <a:lvl2pPr marL="685731" indent="-228577" algn="l" defTabSz="914309" rtl="0" eaLnBrk="1" latinLnBrk="0" hangingPunct="1">
              <a:lnSpc>
                <a:spcPct val="90000"/>
              </a:lnSpc>
              <a:spcBef>
                <a:spcPts val="500"/>
              </a:spcBef>
              <a:buClr>
                <a:schemeClr val="accent1"/>
              </a:buClr>
              <a:buFont typeface="Wingdings 3" panose="05040102010807070707" pitchFamily="18" charset="2"/>
              <a:buChar char=""/>
              <a:defRPr sz="2000" kern="1200" baseline="0">
                <a:solidFill>
                  <a:schemeClr val="tx1"/>
                </a:solidFill>
                <a:latin typeface="+mn-lt"/>
                <a:ea typeface="+mn-ea"/>
                <a:cs typeface="+mn-cs"/>
              </a:defRPr>
            </a:lvl2pPr>
            <a:lvl3pPr marL="1142886" indent="-228577" algn="l" defTabSz="914309" rtl="0" eaLnBrk="1" latinLnBrk="0" hangingPunct="1">
              <a:lnSpc>
                <a:spcPct val="90000"/>
              </a:lnSpc>
              <a:spcBef>
                <a:spcPts val="500"/>
              </a:spcBef>
              <a:buClr>
                <a:schemeClr val="accent1"/>
              </a:buClr>
              <a:buFont typeface="Wingdings" panose="05000000000000000000" pitchFamily="2" charset="2"/>
              <a:buChar char=""/>
              <a:defRPr sz="2000" kern="1200" baseline="0">
                <a:solidFill>
                  <a:schemeClr val="tx1"/>
                </a:solidFill>
                <a:latin typeface="+mn-lt"/>
                <a:ea typeface="+mn-ea"/>
                <a:cs typeface="+mn-cs"/>
              </a:defRPr>
            </a:lvl3pPr>
            <a:lvl4pPr marL="1600040" indent="-228577" algn="l" defTabSz="914309" rtl="0" eaLnBrk="1" latinLnBrk="0" hangingPunct="1">
              <a:lnSpc>
                <a:spcPct val="90000"/>
              </a:lnSpc>
              <a:spcBef>
                <a:spcPts val="500"/>
              </a:spcBef>
              <a:buClr>
                <a:schemeClr val="tx1"/>
              </a:buClr>
              <a:buFont typeface="Arial" panose="020B0604020202020204" pitchFamily="34" charset="0"/>
              <a:buChar char="–"/>
              <a:defRPr sz="2000" kern="1200" baseline="0">
                <a:solidFill>
                  <a:schemeClr val="tx1"/>
                </a:solidFill>
                <a:latin typeface="+mn-lt"/>
                <a:ea typeface="+mn-ea"/>
                <a:cs typeface="+mn-cs"/>
              </a:defRPr>
            </a:lvl4pPr>
            <a:lvl5pPr marL="2057194" indent="-228577" algn="l" defTabSz="914309" rtl="0" eaLnBrk="1" latinLnBrk="0" hangingPunct="1">
              <a:lnSpc>
                <a:spcPct val="90000"/>
              </a:lnSpc>
              <a:spcBef>
                <a:spcPts val="500"/>
              </a:spcBef>
              <a:buClr>
                <a:schemeClr val="tx1"/>
              </a:buClr>
              <a:buFont typeface="Arial" panose="020B0604020202020204" pitchFamily="34" charset="0"/>
              <a:buChar char="–"/>
              <a:defRPr sz="2000" kern="1200" baseline="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9pPr>
          </a:lstStyle>
          <a:p>
            <a:pPr marL="0" indent="0" defTabSz="914218">
              <a:lnSpc>
                <a:spcPct val="100000"/>
              </a:lnSpc>
              <a:buClr>
                <a:srgbClr val="21A0D2"/>
              </a:buClr>
              <a:buNone/>
              <a:defRPr/>
            </a:pPr>
            <a:r>
              <a:rPr lang="pt-BR" sz="1100" kern="0">
                <a:solidFill>
                  <a:srgbClr val="D8D8D8">
                    <a:lumMod val="25000"/>
                  </a:srgbClr>
                </a:solidFill>
                <a:latin typeface="Arial" panose="020B0604020202020204"/>
                <a:cs typeface="Arial"/>
                <a:sym typeface="Arial"/>
              </a:rPr>
              <a:t>Comparação de embalagens de papel com saco plástico e lata metálica com capacidade de 3,6L</a:t>
            </a:r>
            <a:r>
              <a:rPr lang="de-DE" sz="1100" kern="0">
                <a:solidFill>
                  <a:srgbClr val="D8D8D8">
                    <a:lumMod val="25000"/>
                  </a:srgbClr>
                </a:solidFill>
                <a:latin typeface="Arial" panose="020B0604020202020204"/>
                <a:cs typeface="Arial"/>
                <a:sym typeface="Arial"/>
              </a:rPr>
              <a:t>.</a:t>
            </a:r>
          </a:p>
        </p:txBody>
      </p:sp>
      <p:pic>
        <p:nvPicPr>
          <p:cNvPr id="24" name="Gráfico 23">
            <a:extLst>
              <a:ext uri="{FF2B5EF4-FFF2-40B4-BE49-F238E27FC236}">
                <a16:creationId xmlns:a16="http://schemas.microsoft.com/office/drawing/2014/main" id="{442777C0-6CD5-08FF-9C89-26FE9C3A9D1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2461" y="4679949"/>
            <a:ext cx="387079" cy="564449"/>
          </a:xfrm>
          <a:prstGeom prst="rect">
            <a:avLst/>
          </a:prstGeom>
        </p:spPr>
      </p:pic>
      <p:sp>
        <p:nvSpPr>
          <p:cNvPr id="27" name="Textplatzhalter 31">
            <a:extLst>
              <a:ext uri="{FF2B5EF4-FFF2-40B4-BE49-F238E27FC236}">
                <a16:creationId xmlns:a16="http://schemas.microsoft.com/office/drawing/2014/main" id="{D07F16E1-D952-E217-E014-7828B1A272D4}"/>
              </a:ext>
            </a:extLst>
          </p:cNvPr>
          <p:cNvSpPr txBox="1">
            <a:spLocks/>
          </p:cNvSpPr>
          <p:nvPr/>
        </p:nvSpPr>
        <p:spPr>
          <a:xfrm>
            <a:off x="9117700" y="5908063"/>
            <a:ext cx="3154363" cy="261576"/>
          </a:xfrm>
          <a:prstGeom prst="rect">
            <a:avLst/>
          </a:prstGeom>
        </p:spPr>
        <p:txBody>
          <a:bodyPr/>
          <a:lstStyle>
            <a:lvl1pPr marL="228577" indent="-228577" algn="l" defTabSz="914309" rtl="0" eaLnBrk="1" latinLnBrk="0" hangingPunct="1">
              <a:lnSpc>
                <a:spcPct val="90000"/>
              </a:lnSpc>
              <a:spcBef>
                <a:spcPts val="1000"/>
              </a:spcBef>
              <a:buClr>
                <a:schemeClr val="accent1"/>
              </a:buClr>
              <a:buFont typeface="Wingdings" panose="05000000000000000000" pitchFamily="2" charset="2"/>
              <a:buChar char=""/>
              <a:defRPr sz="2000" kern="1200" baseline="0">
                <a:solidFill>
                  <a:schemeClr val="tx1"/>
                </a:solidFill>
                <a:latin typeface="+mn-lt"/>
                <a:ea typeface="+mn-ea"/>
                <a:cs typeface="+mn-cs"/>
              </a:defRPr>
            </a:lvl1pPr>
            <a:lvl2pPr marL="685731" indent="-228577" algn="l" defTabSz="914309" rtl="0" eaLnBrk="1" latinLnBrk="0" hangingPunct="1">
              <a:lnSpc>
                <a:spcPct val="90000"/>
              </a:lnSpc>
              <a:spcBef>
                <a:spcPts val="500"/>
              </a:spcBef>
              <a:buClr>
                <a:schemeClr val="accent1"/>
              </a:buClr>
              <a:buFont typeface="Wingdings 3" panose="05040102010807070707" pitchFamily="18" charset="2"/>
              <a:buChar char=""/>
              <a:defRPr sz="2000" kern="1200" baseline="0">
                <a:solidFill>
                  <a:schemeClr val="tx1"/>
                </a:solidFill>
                <a:latin typeface="+mn-lt"/>
                <a:ea typeface="+mn-ea"/>
                <a:cs typeface="+mn-cs"/>
              </a:defRPr>
            </a:lvl2pPr>
            <a:lvl3pPr marL="1142886" indent="-228577" algn="l" defTabSz="914309" rtl="0" eaLnBrk="1" latinLnBrk="0" hangingPunct="1">
              <a:lnSpc>
                <a:spcPct val="90000"/>
              </a:lnSpc>
              <a:spcBef>
                <a:spcPts val="500"/>
              </a:spcBef>
              <a:buClr>
                <a:schemeClr val="accent1"/>
              </a:buClr>
              <a:buFont typeface="Wingdings" panose="05000000000000000000" pitchFamily="2" charset="2"/>
              <a:buChar char=""/>
              <a:defRPr sz="2000" kern="1200" baseline="0">
                <a:solidFill>
                  <a:schemeClr val="tx1"/>
                </a:solidFill>
                <a:latin typeface="+mn-lt"/>
                <a:ea typeface="+mn-ea"/>
                <a:cs typeface="+mn-cs"/>
              </a:defRPr>
            </a:lvl3pPr>
            <a:lvl4pPr marL="1600040" indent="-228577" algn="l" defTabSz="914309" rtl="0" eaLnBrk="1" latinLnBrk="0" hangingPunct="1">
              <a:lnSpc>
                <a:spcPct val="90000"/>
              </a:lnSpc>
              <a:spcBef>
                <a:spcPts val="500"/>
              </a:spcBef>
              <a:buClr>
                <a:schemeClr val="tx1"/>
              </a:buClr>
              <a:buFont typeface="Arial" panose="020B0604020202020204" pitchFamily="34" charset="0"/>
              <a:buChar char="–"/>
              <a:defRPr sz="2000" kern="1200" baseline="0">
                <a:solidFill>
                  <a:schemeClr val="tx1"/>
                </a:solidFill>
                <a:latin typeface="+mn-lt"/>
                <a:ea typeface="+mn-ea"/>
                <a:cs typeface="+mn-cs"/>
              </a:defRPr>
            </a:lvl4pPr>
            <a:lvl5pPr marL="2057194" indent="-228577" algn="l" defTabSz="914309" rtl="0" eaLnBrk="1" latinLnBrk="0" hangingPunct="1">
              <a:lnSpc>
                <a:spcPct val="90000"/>
              </a:lnSpc>
              <a:spcBef>
                <a:spcPts val="500"/>
              </a:spcBef>
              <a:buClr>
                <a:schemeClr val="tx1"/>
              </a:buClr>
              <a:buFont typeface="Arial" panose="020B0604020202020204" pitchFamily="34" charset="0"/>
              <a:buChar char="–"/>
              <a:defRPr sz="2000" kern="1200" baseline="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9pPr>
          </a:lstStyle>
          <a:p>
            <a:pPr marL="0" indent="0" defTabSz="914218">
              <a:lnSpc>
                <a:spcPct val="100000"/>
              </a:lnSpc>
              <a:buClr>
                <a:srgbClr val="21A0D2"/>
              </a:buClr>
              <a:buNone/>
              <a:defRPr/>
            </a:pPr>
            <a:r>
              <a:rPr lang="de-DE" sz="1100" kern="0">
                <a:solidFill>
                  <a:srgbClr val="D8D8D8">
                    <a:lumMod val="25000"/>
                  </a:srgbClr>
                </a:solidFill>
                <a:latin typeface="Arial" panose="020B0604020202020204"/>
                <a:cs typeface="Arial"/>
                <a:sym typeface="Arial"/>
              </a:rPr>
              <a:t>Para maiores informações, acesse </a:t>
            </a:r>
            <a:r>
              <a:rPr lang="de-DE" sz="1100" kern="0">
                <a:solidFill>
                  <a:srgbClr val="D8D8D8">
                    <a:lumMod val="25000"/>
                  </a:srgbClr>
                </a:solidFill>
                <a:latin typeface="Arial" panose="020B0604020202020204"/>
                <a:cs typeface="Arial"/>
                <a:sym typeface="Arial"/>
                <a:hlinkClick r:id="rId15"/>
              </a:rPr>
              <a:t>aqui</a:t>
            </a:r>
            <a:r>
              <a:rPr lang="de-DE" sz="1100" kern="0">
                <a:solidFill>
                  <a:srgbClr val="D8D8D8">
                    <a:lumMod val="25000"/>
                  </a:srgbClr>
                </a:solidFill>
                <a:latin typeface="Arial" panose="020B0604020202020204"/>
                <a:cs typeface="Arial"/>
                <a:sym typeface="Arial"/>
              </a:rPr>
              <a:t>. </a:t>
            </a:r>
          </a:p>
        </p:txBody>
      </p:sp>
      <p:sp>
        <p:nvSpPr>
          <p:cNvPr id="13" name="CaixaDeTexto 12">
            <a:extLst>
              <a:ext uri="{FF2B5EF4-FFF2-40B4-BE49-F238E27FC236}">
                <a16:creationId xmlns:a16="http://schemas.microsoft.com/office/drawing/2014/main" id="{73121BA9-6E74-D2E6-659B-9E5B24B3CEE8}"/>
              </a:ext>
            </a:extLst>
          </p:cNvPr>
          <p:cNvSpPr txBox="1"/>
          <p:nvPr/>
        </p:nvSpPr>
        <p:spPr>
          <a:xfrm>
            <a:off x="478197" y="734005"/>
            <a:ext cx="11418772" cy="369332"/>
          </a:xfrm>
          <a:prstGeom prst="rect">
            <a:avLst/>
          </a:prstGeom>
          <a:noFill/>
        </p:spPr>
        <p:txBody>
          <a:bodyPr wrap="square">
            <a:spAutoFit/>
          </a:bodyPr>
          <a:lstStyle/>
          <a:p>
            <a:r>
              <a:rPr lang="pt-BR"/>
              <a:t>Mensuração de indicadores ambientais para o ciclo de vida das embalagens de tintas</a:t>
            </a:r>
          </a:p>
        </p:txBody>
      </p:sp>
    </p:spTree>
    <p:extLst>
      <p:ext uri="{BB962C8B-B14F-4D97-AF65-F5344CB8AC3E}">
        <p14:creationId xmlns:p14="http://schemas.microsoft.com/office/powerpoint/2010/main" val="284713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1"/>
            </p:custDataLst>
          </p:nvPr>
        </p:nvGraphicFramePr>
        <p:xfrm>
          <a:off x="794" y="447"/>
          <a:ext cx="158729" cy="158729"/>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7" name="Objekt 6" hidden="1"/>
                      <p:cNvPicPr/>
                      <p:nvPr/>
                    </p:nvPicPr>
                    <p:blipFill>
                      <a:blip r:embed="rId5"/>
                      <a:stretch>
                        <a:fillRect/>
                      </a:stretch>
                    </p:blipFill>
                    <p:spPr>
                      <a:xfrm>
                        <a:off x="794" y="447"/>
                        <a:ext cx="158729" cy="158729"/>
                      </a:xfrm>
                      <a:prstGeom prst="rect">
                        <a:avLst/>
                      </a:prstGeom>
                    </p:spPr>
                  </p:pic>
                </p:oleObj>
              </mc:Fallback>
            </mc:AlternateContent>
          </a:graphicData>
        </a:graphic>
      </p:graphicFrame>
      <p:sp>
        <p:nvSpPr>
          <p:cNvPr id="4" name="Titel 3"/>
          <p:cNvSpPr>
            <a:spLocks noGrp="1"/>
          </p:cNvSpPr>
          <p:nvPr>
            <p:ph type="title" idx="4294967295"/>
          </p:nvPr>
        </p:nvSpPr>
        <p:spPr>
          <a:xfrm>
            <a:off x="455555" y="306888"/>
            <a:ext cx="4790815" cy="627284"/>
          </a:xfrm>
          <a:prstGeom prst="rect">
            <a:avLst/>
          </a:prstGeom>
        </p:spPr>
        <p:txBody>
          <a:bodyPr/>
          <a:lstStyle/>
          <a:p>
            <a:r>
              <a:rPr lang="en-US" sz="3200" b="1" err="1">
                <a:solidFill>
                  <a:srgbClr val="C50022"/>
                </a:solidFill>
              </a:rPr>
              <a:t>Matriz</a:t>
            </a:r>
            <a:r>
              <a:rPr lang="en-US" sz="3200" b="1">
                <a:solidFill>
                  <a:srgbClr val="C50022"/>
                </a:solidFill>
              </a:rPr>
              <a:t> de </a:t>
            </a:r>
            <a:r>
              <a:rPr lang="en-US" sz="3200" b="1" err="1">
                <a:solidFill>
                  <a:srgbClr val="C50022"/>
                </a:solidFill>
              </a:rPr>
              <a:t>Materialidade</a:t>
            </a:r>
            <a:endParaRPr lang="de-DE" sz="3200" b="1">
              <a:solidFill>
                <a:srgbClr val="C50022"/>
              </a:solidFill>
            </a:endParaRPr>
          </a:p>
        </p:txBody>
      </p:sp>
      <p:grpSp>
        <p:nvGrpSpPr>
          <p:cNvPr id="2" name="Agrupar 1">
            <a:extLst>
              <a:ext uri="{FF2B5EF4-FFF2-40B4-BE49-F238E27FC236}">
                <a16:creationId xmlns:a16="http://schemas.microsoft.com/office/drawing/2014/main" id="{58BA9F0A-A7B3-BDEE-8CBB-B5D1E23E77A6}"/>
              </a:ext>
            </a:extLst>
          </p:cNvPr>
          <p:cNvGrpSpPr/>
          <p:nvPr/>
        </p:nvGrpSpPr>
        <p:grpSpPr>
          <a:xfrm>
            <a:off x="794" y="5859048"/>
            <a:ext cx="3768241" cy="692065"/>
            <a:chOff x="0" y="2864616"/>
            <a:chExt cx="5056094" cy="928588"/>
          </a:xfrm>
        </p:grpSpPr>
        <p:sp>
          <p:nvSpPr>
            <p:cNvPr id="3" name="Rechteck 20">
              <a:extLst>
                <a:ext uri="{FF2B5EF4-FFF2-40B4-BE49-F238E27FC236}">
                  <a16:creationId xmlns:a16="http://schemas.microsoft.com/office/drawing/2014/main" id="{D56556D1-2ABD-7680-5792-F23FE25E956C}"/>
                </a:ext>
              </a:extLst>
            </p:cNvPr>
            <p:cNvSpPr/>
            <p:nvPr/>
          </p:nvSpPr>
          <p:spPr>
            <a:xfrm>
              <a:off x="0" y="2864616"/>
              <a:ext cx="5056094" cy="928588"/>
            </a:xfrm>
            <a:prstGeom prst="rect">
              <a:avLst/>
            </a:prstGeom>
            <a:solidFill>
              <a:srgbClr val="F3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de-DE">
                <a:solidFill>
                  <a:srgbClr val="FFFFFF"/>
                </a:solidFill>
                <a:latin typeface="Arial" panose="020B0604020202020204"/>
                <a:cs typeface="Arial"/>
              </a:endParaRPr>
            </a:p>
          </p:txBody>
        </p:sp>
        <p:grpSp>
          <p:nvGrpSpPr>
            <p:cNvPr id="5" name="Agrupar 4">
              <a:extLst>
                <a:ext uri="{FF2B5EF4-FFF2-40B4-BE49-F238E27FC236}">
                  <a16:creationId xmlns:a16="http://schemas.microsoft.com/office/drawing/2014/main" id="{62B200E2-BAB0-5791-9A93-8B79BCE26574}"/>
                </a:ext>
              </a:extLst>
            </p:cNvPr>
            <p:cNvGrpSpPr/>
            <p:nvPr/>
          </p:nvGrpSpPr>
          <p:grpSpPr>
            <a:xfrm>
              <a:off x="2005586" y="3006999"/>
              <a:ext cx="2836297" cy="652272"/>
              <a:chOff x="2005586" y="3006999"/>
              <a:chExt cx="2836297" cy="652272"/>
            </a:xfrm>
          </p:grpSpPr>
          <p:pic>
            <p:nvPicPr>
              <p:cNvPr id="6" name="Gráfico 5">
                <a:extLst>
                  <a:ext uri="{FF2B5EF4-FFF2-40B4-BE49-F238E27FC236}">
                    <a16:creationId xmlns:a16="http://schemas.microsoft.com/office/drawing/2014/main" id="{AD0FF3B2-380F-2CB7-4A52-639261BF2A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05586" y="3105869"/>
                <a:ext cx="1072228" cy="454532"/>
              </a:xfrm>
              <a:prstGeom prst="rect">
                <a:avLst/>
              </a:prstGeom>
            </p:spPr>
          </p:pic>
          <p:pic>
            <p:nvPicPr>
              <p:cNvPr id="8" name="Gráfico 7">
                <a:extLst>
                  <a:ext uri="{FF2B5EF4-FFF2-40B4-BE49-F238E27FC236}">
                    <a16:creationId xmlns:a16="http://schemas.microsoft.com/office/drawing/2014/main" id="{227D4A41-7FDA-68FA-DD9E-AC997A6BBE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80559" y="3105870"/>
                <a:ext cx="1261324" cy="454531"/>
              </a:xfrm>
              <a:prstGeom prst="rect">
                <a:avLst/>
              </a:prstGeom>
            </p:spPr>
          </p:pic>
          <p:cxnSp>
            <p:nvCxnSpPr>
              <p:cNvPr id="11" name="Conector reto 10">
                <a:extLst>
                  <a:ext uri="{FF2B5EF4-FFF2-40B4-BE49-F238E27FC236}">
                    <a16:creationId xmlns:a16="http://schemas.microsoft.com/office/drawing/2014/main" id="{65C101E7-5C5B-A366-7728-59AA3F4B08EE}"/>
                  </a:ext>
                </a:extLst>
              </p:cNvPr>
              <p:cNvCxnSpPr>
                <a:cxnSpLocks/>
              </p:cNvCxnSpPr>
              <p:nvPr/>
            </p:nvCxnSpPr>
            <p:spPr>
              <a:xfrm>
                <a:off x="3326394" y="3006999"/>
                <a:ext cx="0" cy="6522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9" name="Titel 3">
            <a:extLst>
              <a:ext uri="{FF2B5EF4-FFF2-40B4-BE49-F238E27FC236}">
                <a16:creationId xmlns:a16="http://schemas.microsoft.com/office/drawing/2014/main" id="{D89CA4F6-493E-6A56-BF1F-1E30444B1384}"/>
              </a:ext>
            </a:extLst>
          </p:cNvPr>
          <p:cNvSpPr txBox="1">
            <a:spLocks/>
          </p:cNvSpPr>
          <p:nvPr/>
        </p:nvSpPr>
        <p:spPr>
          <a:xfrm>
            <a:off x="455555" y="773330"/>
            <a:ext cx="10911843" cy="342077"/>
          </a:xfrm>
          <a:prstGeom prst="rect">
            <a:avLst/>
          </a:prstGeom>
        </p:spPr>
        <p:txBody>
          <a:bodyPr vert="horz" lIns="0" tIns="0" rIns="0" bIns="0" rtlCol="0" anchor="t" anchorCtr="0">
            <a:noAutofit/>
          </a:bodyPr>
          <a:lstStyle>
            <a:lvl1pPr algn="l" defTabSz="914309" rtl="0" eaLnBrk="1" latinLnBrk="0" hangingPunct="1">
              <a:lnSpc>
                <a:spcPct val="100000"/>
              </a:lnSpc>
              <a:spcBef>
                <a:spcPts val="110"/>
              </a:spcBef>
              <a:spcAft>
                <a:spcPts val="110"/>
              </a:spcAft>
              <a:buNone/>
              <a:defRPr sz="2800" b="1" i="0" kern="1200">
                <a:solidFill>
                  <a:schemeClr val="accent1"/>
                </a:solidFill>
                <a:latin typeface="Arial" panose="020B0604020202020204" pitchFamily="34" charset="0"/>
                <a:ea typeface="+mj-ea"/>
                <a:cs typeface="+mj-cs"/>
              </a:defRPr>
            </a:lvl1pPr>
          </a:lstStyle>
          <a:p>
            <a:pPr marL="85716" defTabSz="914218">
              <a:defRPr/>
            </a:pPr>
            <a:r>
              <a:rPr lang="pt-BR" sz="2000" b="0">
                <a:solidFill>
                  <a:schemeClr val="tx1"/>
                </a:solidFill>
                <a:cs typeface="Arial"/>
              </a:rPr>
              <a:t>Diagnóstico: Análise de percepção</a:t>
            </a:r>
          </a:p>
        </p:txBody>
      </p:sp>
      <p:sp>
        <p:nvSpPr>
          <p:cNvPr id="12" name="Textplatzhalter 31">
            <a:extLst>
              <a:ext uri="{FF2B5EF4-FFF2-40B4-BE49-F238E27FC236}">
                <a16:creationId xmlns:a16="http://schemas.microsoft.com/office/drawing/2014/main" id="{E69962FF-A8F2-7354-0B6D-A7DEE9429784}"/>
              </a:ext>
            </a:extLst>
          </p:cNvPr>
          <p:cNvSpPr txBox="1">
            <a:spLocks/>
          </p:cNvSpPr>
          <p:nvPr/>
        </p:nvSpPr>
        <p:spPr>
          <a:xfrm>
            <a:off x="6142384" y="1622207"/>
            <a:ext cx="5707780" cy="3681313"/>
          </a:xfrm>
          <a:prstGeom prst="rect">
            <a:avLst/>
          </a:prstGeom>
        </p:spPr>
        <p:txBody>
          <a:bodyPr/>
          <a:lstStyle>
            <a:lvl1pPr marL="228577" indent="-228577" algn="l" defTabSz="914309" rtl="0" eaLnBrk="1" latinLnBrk="0" hangingPunct="1">
              <a:lnSpc>
                <a:spcPct val="90000"/>
              </a:lnSpc>
              <a:spcBef>
                <a:spcPts val="1000"/>
              </a:spcBef>
              <a:buClr>
                <a:schemeClr val="accent1"/>
              </a:buClr>
              <a:buFont typeface="Wingdings" panose="05000000000000000000" pitchFamily="2" charset="2"/>
              <a:buChar char=""/>
              <a:defRPr sz="2000" kern="1200" baseline="0">
                <a:solidFill>
                  <a:schemeClr val="tx1"/>
                </a:solidFill>
                <a:latin typeface="+mn-lt"/>
                <a:ea typeface="+mn-ea"/>
                <a:cs typeface="+mn-cs"/>
              </a:defRPr>
            </a:lvl1pPr>
            <a:lvl2pPr marL="685731" indent="-228577" algn="l" defTabSz="914309" rtl="0" eaLnBrk="1" latinLnBrk="0" hangingPunct="1">
              <a:lnSpc>
                <a:spcPct val="90000"/>
              </a:lnSpc>
              <a:spcBef>
                <a:spcPts val="500"/>
              </a:spcBef>
              <a:buClr>
                <a:schemeClr val="accent1"/>
              </a:buClr>
              <a:buFont typeface="Wingdings 3" panose="05040102010807070707" pitchFamily="18" charset="2"/>
              <a:buChar char=""/>
              <a:defRPr sz="2000" kern="1200" baseline="0">
                <a:solidFill>
                  <a:schemeClr val="tx1"/>
                </a:solidFill>
                <a:latin typeface="+mn-lt"/>
                <a:ea typeface="+mn-ea"/>
                <a:cs typeface="+mn-cs"/>
              </a:defRPr>
            </a:lvl2pPr>
            <a:lvl3pPr marL="1142886" indent="-228577" algn="l" defTabSz="914309" rtl="0" eaLnBrk="1" latinLnBrk="0" hangingPunct="1">
              <a:lnSpc>
                <a:spcPct val="90000"/>
              </a:lnSpc>
              <a:spcBef>
                <a:spcPts val="500"/>
              </a:spcBef>
              <a:buClr>
                <a:schemeClr val="accent1"/>
              </a:buClr>
              <a:buFont typeface="Wingdings" panose="05000000000000000000" pitchFamily="2" charset="2"/>
              <a:buChar char=""/>
              <a:defRPr sz="2000" kern="1200" baseline="0">
                <a:solidFill>
                  <a:schemeClr val="tx1"/>
                </a:solidFill>
                <a:latin typeface="+mn-lt"/>
                <a:ea typeface="+mn-ea"/>
                <a:cs typeface="+mn-cs"/>
              </a:defRPr>
            </a:lvl3pPr>
            <a:lvl4pPr marL="1600040" indent="-228577" algn="l" defTabSz="914309" rtl="0" eaLnBrk="1" latinLnBrk="0" hangingPunct="1">
              <a:lnSpc>
                <a:spcPct val="90000"/>
              </a:lnSpc>
              <a:spcBef>
                <a:spcPts val="500"/>
              </a:spcBef>
              <a:buClr>
                <a:schemeClr val="tx1"/>
              </a:buClr>
              <a:buFont typeface="Arial" panose="020B0604020202020204" pitchFamily="34" charset="0"/>
              <a:buChar char="–"/>
              <a:defRPr sz="2000" kern="1200" baseline="0">
                <a:solidFill>
                  <a:schemeClr val="tx1"/>
                </a:solidFill>
                <a:latin typeface="+mn-lt"/>
                <a:ea typeface="+mn-ea"/>
                <a:cs typeface="+mn-cs"/>
              </a:defRPr>
            </a:lvl4pPr>
            <a:lvl5pPr marL="2057194" indent="-228577" algn="l" defTabSz="914309" rtl="0" eaLnBrk="1" latinLnBrk="0" hangingPunct="1">
              <a:lnSpc>
                <a:spcPct val="90000"/>
              </a:lnSpc>
              <a:spcBef>
                <a:spcPts val="500"/>
              </a:spcBef>
              <a:buClr>
                <a:schemeClr val="tx1"/>
              </a:buClr>
              <a:buFont typeface="Arial" panose="020B0604020202020204" pitchFamily="34" charset="0"/>
              <a:buChar char="–"/>
              <a:defRPr sz="2000" kern="1200" baseline="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2000" kern="1200" baseline="0">
                <a:solidFill>
                  <a:schemeClr val="tx1"/>
                </a:solidFill>
                <a:latin typeface="+mn-lt"/>
                <a:ea typeface="+mn-ea"/>
                <a:cs typeface="+mn-cs"/>
              </a:defRPr>
            </a:lvl9pPr>
          </a:lstStyle>
          <a:p>
            <a:pPr marL="0" indent="0" defTabSz="914218">
              <a:buClr>
                <a:srgbClr val="21A0D2"/>
              </a:buClr>
              <a:buNone/>
              <a:defRPr/>
            </a:pPr>
            <a:r>
              <a:rPr lang="pt-BR" sz="1600" b="1" kern="0">
                <a:solidFill>
                  <a:srgbClr val="F39500"/>
                </a:solidFill>
                <a:latin typeface="Arial" panose="020B0604020202020204"/>
                <a:cs typeface="Arial"/>
                <a:sym typeface="Arial"/>
              </a:rPr>
              <a:t>Análise de percepção dos stakeholders influentes da cadeia de tintas decorativas</a:t>
            </a:r>
            <a:endParaRPr lang="en-US" sz="1600" b="1" kern="0">
              <a:solidFill>
                <a:srgbClr val="F39500"/>
              </a:solidFill>
              <a:latin typeface="Arial" panose="020B0604020202020204"/>
              <a:cs typeface="Arial"/>
              <a:sym typeface="Arial"/>
            </a:endParaRPr>
          </a:p>
          <a:p>
            <a:pPr marL="228554" indent="-228554" defTabSz="914218">
              <a:lnSpc>
                <a:spcPct val="100000"/>
              </a:lnSpc>
              <a:spcBef>
                <a:spcPts val="1200"/>
              </a:spcBef>
              <a:buClr>
                <a:srgbClr val="F39500"/>
              </a:buClr>
              <a:buFont typeface="Arial" panose="020B0604020202020204" pitchFamily="34" charset="0"/>
              <a:buChar char="•"/>
              <a:defRPr/>
            </a:pPr>
            <a:r>
              <a:rPr lang="pt-BR" sz="1400">
                <a:latin typeface="Arial" panose="020B0604020202020204"/>
                <a:cs typeface="Arial"/>
              </a:rPr>
              <a:t>Objetivo de priorizar a relevância de questões econômicas, ambientais e sociais que sejam significativas na organização, que possam influenciar o negócio.</a:t>
            </a:r>
          </a:p>
          <a:p>
            <a:pPr marL="228554" indent="-228554" defTabSz="914218">
              <a:lnSpc>
                <a:spcPct val="100000"/>
              </a:lnSpc>
              <a:spcBef>
                <a:spcPts val="1200"/>
              </a:spcBef>
              <a:buClr>
                <a:srgbClr val="F39500"/>
              </a:buClr>
              <a:buFont typeface="Arial" panose="020B0604020202020204" pitchFamily="34" charset="0"/>
              <a:buChar char="•"/>
              <a:defRPr/>
            </a:pPr>
            <a:r>
              <a:rPr lang="pt-BR" sz="1400">
                <a:latin typeface="Arial" panose="020B0604020202020204"/>
                <a:cs typeface="Arial"/>
              </a:rPr>
              <a:t>Os temas materiais influenciam as decisões, as ações e o desempenho da organização ou de seus stakeholders.</a:t>
            </a:r>
            <a:endParaRPr lang="en-US" sz="1400">
              <a:latin typeface="Arial" panose="020B0604020202020204"/>
              <a:cs typeface="Arial"/>
            </a:endParaRPr>
          </a:p>
          <a:p>
            <a:pPr marL="0" indent="0" defTabSz="914218">
              <a:lnSpc>
                <a:spcPct val="100000"/>
              </a:lnSpc>
              <a:spcBef>
                <a:spcPts val="1200"/>
              </a:spcBef>
              <a:buClr>
                <a:srgbClr val="F39500"/>
              </a:buClr>
              <a:buNone/>
              <a:defRPr/>
            </a:pPr>
            <a:r>
              <a:rPr lang="pt-BR" sz="1600" b="1" kern="0">
                <a:solidFill>
                  <a:srgbClr val="F39500"/>
                </a:solidFill>
                <a:latin typeface="Arial" panose="020B0604020202020204"/>
                <a:cs typeface="Arial"/>
              </a:rPr>
              <a:t>Comunicação que gera valor percebido a todos os stakeholders</a:t>
            </a:r>
            <a:endParaRPr lang="en-US" sz="1400">
              <a:solidFill>
                <a:srgbClr val="000000">
                  <a:lumMod val="75000"/>
                  <a:lumOff val="25000"/>
                </a:srgbClr>
              </a:solidFill>
              <a:latin typeface="Arial" panose="020B0604020202020204"/>
              <a:cs typeface="Arial"/>
            </a:endParaRPr>
          </a:p>
          <a:p>
            <a:pPr marL="228554" indent="-228554" defTabSz="914218">
              <a:lnSpc>
                <a:spcPct val="100000"/>
              </a:lnSpc>
              <a:spcBef>
                <a:spcPts val="1200"/>
              </a:spcBef>
              <a:buClr>
                <a:srgbClr val="F39500"/>
              </a:buClr>
              <a:buFont typeface="Arial" panose="020B0604020202020204" pitchFamily="34" charset="0"/>
              <a:buChar char="•"/>
              <a:defRPr/>
            </a:pPr>
            <a:r>
              <a:rPr lang="pt-BR" sz="1400">
                <a:latin typeface="Arial" panose="020B0604020202020204"/>
                <a:cs typeface="Arial"/>
              </a:rPr>
              <a:t>Engajamento da marca, sua história, qualidade e bom relacionamento;</a:t>
            </a:r>
          </a:p>
          <a:p>
            <a:pPr marL="228554" indent="-228554" defTabSz="914218">
              <a:lnSpc>
                <a:spcPct val="100000"/>
              </a:lnSpc>
              <a:spcBef>
                <a:spcPts val="1200"/>
              </a:spcBef>
              <a:buClr>
                <a:srgbClr val="F39500"/>
              </a:buClr>
              <a:buFont typeface="Arial" panose="020B0604020202020204" pitchFamily="34" charset="0"/>
              <a:buChar char="•"/>
              <a:defRPr/>
            </a:pPr>
            <a:r>
              <a:rPr lang="pt-BR" sz="1400">
                <a:latin typeface="Arial" panose="020B0604020202020204"/>
                <a:cs typeface="Arial"/>
              </a:rPr>
              <a:t>Prioridade de cada público com questões de sustentabilidade direcionam a comunicação de ações específicas:</a:t>
            </a:r>
            <a:endParaRPr lang="de-DE" sz="1400">
              <a:latin typeface="Arial" panose="020B0604020202020204"/>
              <a:cs typeface="Arial"/>
            </a:endParaRPr>
          </a:p>
        </p:txBody>
      </p:sp>
      <p:sp>
        <p:nvSpPr>
          <p:cNvPr id="14" name="Rectangle 34">
            <a:extLst>
              <a:ext uri="{FF2B5EF4-FFF2-40B4-BE49-F238E27FC236}">
                <a16:creationId xmlns:a16="http://schemas.microsoft.com/office/drawing/2014/main" id="{0FC5B585-7ADE-3D9E-8D73-5E9A462287B2}"/>
              </a:ext>
            </a:extLst>
          </p:cNvPr>
          <p:cNvSpPr/>
          <p:nvPr/>
        </p:nvSpPr>
        <p:spPr>
          <a:xfrm>
            <a:off x="5980694" y="1417406"/>
            <a:ext cx="6386565" cy="4091853"/>
          </a:xfrm>
          <a:prstGeom prst="rect">
            <a:avLst/>
          </a:prstGeom>
          <a:noFill/>
          <a:ln>
            <a:solidFill>
              <a:srgbClr val="F39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srgbClr val="FFFFFF"/>
              </a:solidFill>
              <a:latin typeface="Arial" panose="020B0604020202020204"/>
              <a:cs typeface="Arial"/>
            </a:endParaRPr>
          </a:p>
        </p:txBody>
      </p:sp>
      <p:pic>
        <p:nvPicPr>
          <p:cNvPr id="16" name="Gráfico 15">
            <a:extLst>
              <a:ext uri="{FF2B5EF4-FFF2-40B4-BE49-F238E27FC236}">
                <a16:creationId xmlns:a16="http://schemas.microsoft.com/office/drawing/2014/main" id="{EB472AF5-E85D-1385-F0E8-D61B3E021EB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88153" y="5696735"/>
            <a:ext cx="507558" cy="484487"/>
          </a:xfrm>
          <a:prstGeom prst="rect">
            <a:avLst/>
          </a:prstGeom>
        </p:spPr>
      </p:pic>
      <p:pic>
        <p:nvPicPr>
          <p:cNvPr id="10" name="Imagem 9">
            <a:extLst>
              <a:ext uri="{FF2B5EF4-FFF2-40B4-BE49-F238E27FC236}">
                <a16:creationId xmlns:a16="http://schemas.microsoft.com/office/drawing/2014/main" id="{20AF8673-1DD8-BB00-E8C9-897D035A644C}"/>
              </a:ext>
            </a:extLst>
          </p:cNvPr>
          <p:cNvPicPr>
            <a:picLocks noChangeAspect="1"/>
          </p:cNvPicPr>
          <p:nvPr/>
        </p:nvPicPr>
        <p:blipFill>
          <a:blip r:embed="rId12"/>
          <a:stretch>
            <a:fillRect/>
          </a:stretch>
        </p:blipFill>
        <p:spPr>
          <a:xfrm>
            <a:off x="1092995" y="1577776"/>
            <a:ext cx="3839500" cy="2159719"/>
          </a:xfrm>
          <a:prstGeom prst="rect">
            <a:avLst/>
          </a:prstGeom>
          <a:ln>
            <a:noFill/>
          </a:ln>
          <a:effectLst>
            <a:outerShdw blurRad="190500" algn="tl" rotWithShape="0">
              <a:srgbClr val="000000">
                <a:alpha val="70000"/>
              </a:srgbClr>
            </a:outerShdw>
          </a:effectLst>
        </p:spPr>
      </p:pic>
      <p:pic>
        <p:nvPicPr>
          <p:cNvPr id="22" name="Picture 106">
            <a:extLst>
              <a:ext uri="{FF2B5EF4-FFF2-40B4-BE49-F238E27FC236}">
                <a16:creationId xmlns:a16="http://schemas.microsoft.com/office/drawing/2014/main" id="{9D4688C7-B20D-3944-9332-430979DE94E2}"/>
              </a:ext>
            </a:extLst>
          </p:cNvPr>
          <p:cNvPicPr>
            <a:picLocks noChangeAspect="1"/>
          </p:cNvPicPr>
          <p:nvPr/>
        </p:nvPicPr>
        <p:blipFill>
          <a:blip r:embed="rId13"/>
          <a:stretch>
            <a:fillRect/>
          </a:stretch>
        </p:blipFill>
        <p:spPr>
          <a:xfrm>
            <a:off x="9506102" y="662935"/>
            <a:ext cx="2443626" cy="522369"/>
          </a:xfrm>
          <a:prstGeom prst="rect">
            <a:avLst/>
          </a:prstGeom>
        </p:spPr>
      </p:pic>
      <p:sp>
        <p:nvSpPr>
          <p:cNvPr id="25" name="CaixaDeTexto 24">
            <a:extLst>
              <a:ext uri="{FF2B5EF4-FFF2-40B4-BE49-F238E27FC236}">
                <a16:creationId xmlns:a16="http://schemas.microsoft.com/office/drawing/2014/main" id="{1A387E48-8C54-DDB6-22DB-BA2EF2755EF2}"/>
              </a:ext>
            </a:extLst>
          </p:cNvPr>
          <p:cNvSpPr txBox="1"/>
          <p:nvPr/>
        </p:nvSpPr>
        <p:spPr>
          <a:xfrm>
            <a:off x="6995711" y="5719612"/>
            <a:ext cx="4415414" cy="553926"/>
          </a:xfrm>
          <a:prstGeom prst="rect">
            <a:avLst/>
          </a:prstGeom>
          <a:noFill/>
        </p:spPr>
        <p:txBody>
          <a:bodyPr wrap="square">
            <a:spAutoFit/>
          </a:bodyPr>
          <a:lstStyle/>
          <a:p>
            <a:pPr defTabSz="914309">
              <a:defRPr/>
            </a:pPr>
            <a:r>
              <a:rPr lang="pt-BR" sz="1000" err="1">
                <a:solidFill>
                  <a:srgbClr val="000000"/>
                </a:solidFill>
                <a:latin typeface="Arial" panose="020B0604020202020204"/>
                <a:cs typeface="Arial"/>
              </a:rPr>
              <a:t>Our</a:t>
            </a:r>
            <a:r>
              <a:rPr lang="pt-BR" sz="1000">
                <a:solidFill>
                  <a:srgbClr val="000000"/>
                </a:solidFill>
                <a:latin typeface="Arial" panose="020B0604020202020204"/>
                <a:cs typeface="Arial"/>
              </a:rPr>
              <a:t> </a:t>
            </a:r>
            <a:r>
              <a:rPr lang="pt-BR" sz="1000" err="1">
                <a:solidFill>
                  <a:srgbClr val="000000"/>
                </a:solidFill>
                <a:latin typeface="Arial" panose="020B0604020202020204"/>
                <a:cs typeface="Arial"/>
              </a:rPr>
              <a:t>study</a:t>
            </a:r>
            <a:r>
              <a:rPr lang="pt-BR" sz="1000">
                <a:solidFill>
                  <a:srgbClr val="000000"/>
                </a:solidFill>
                <a:latin typeface="Arial" panose="020B0604020202020204"/>
                <a:cs typeface="Arial"/>
              </a:rPr>
              <a:t> </a:t>
            </a:r>
            <a:r>
              <a:rPr lang="pt-BR" sz="1000" err="1">
                <a:solidFill>
                  <a:srgbClr val="000000"/>
                </a:solidFill>
                <a:latin typeface="Arial" panose="020B0604020202020204"/>
                <a:cs typeface="Arial"/>
              </a:rPr>
              <a:t>supported</a:t>
            </a:r>
            <a:r>
              <a:rPr lang="pt-BR" sz="1000">
                <a:solidFill>
                  <a:srgbClr val="000000"/>
                </a:solidFill>
                <a:latin typeface="Arial" panose="020B0604020202020204"/>
                <a:cs typeface="Arial"/>
              </a:rPr>
              <a:t> </a:t>
            </a:r>
            <a:r>
              <a:rPr lang="pt-BR" sz="1000" err="1">
                <a:solidFill>
                  <a:srgbClr val="000000"/>
                </a:solidFill>
                <a:latin typeface="Arial" panose="020B0604020202020204"/>
                <a:cs typeface="Arial"/>
              </a:rPr>
              <a:t>the</a:t>
            </a:r>
            <a:r>
              <a:rPr lang="pt-BR" sz="1000">
                <a:solidFill>
                  <a:srgbClr val="000000"/>
                </a:solidFill>
                <a:latin typeface="Arial" panose="020B0604020202020204"/>
                <a:cs typeface="Arial"/>
              </a:rPr>
              <a:t> </a:t>
            </a:r>
            <a:r>
              <a:rPr lang="pt-BR" sz="1000" err="1">
                <a:solidFill>
                  <a:srgbClr val="000000"/>
                </a:solidFill>
                <a:latin typeface="Arial" panose="020B0604020202020204"/>
                <a:cs typeface="Arial"/>
              </a:rPr>
              <a:t>construction</a:t>
            </a:r>
            <a:r>
              <a:rPr lang="pt-BR" sz="1000">
                <a:solidFill>
                  <a:srgbClr val="000000"/>
                </a:solidFill>
                <a:latin typeface="Arial" panose="020B0604020202020204"/>
                <a:cs typeface="Arial"/>
              </a:rPr>
              <a:t> </a:t>
            </a:r>
            <a:r>
              <a:rPr lang="pt-BR" sz="1000" err="1">
                <a:solidFill>
                  <a:srgbClr val="000000"/>
                </a:solidFill>
                <a:latin typeface="Arial" panose="020B0604020202020204"/>
                <a:cs typeface="Arial"/>
              </a:rPr>
              <a:t>of</a:t>
            </a:r>
            <a:r>
              <a:rPr lang="en-US" sz="1000">
                <a:solidFill>
                  <a:srgbClr val="000000"/>
                </a:solidFill>
                <a:latin typeface="Arial" panose="020B0604020202020204"/>
                <a:cs typeface="Arial"/>
              </a:rPr>
              <a:t> </a:t>
            </a:r>
            <a:r>
              <a:rPr lang="en-US" sz="1000" err="1">
                <a:solidFill>
                  <a:srgbClr val="000000"/>
                </a:solidFill>
                <a:latin typeface="Arial" panose="020B0604020202020204"/>
                <a:cs typeface="Arial"/>
              </a:rPr>
              <a:t>Suvinil's</a:t>
            </a:r>
            <a:r>
              <a:rPr lang="en-US" sz="1000">
                <a:solidFill>
                  <a:srgbClr val="000000"/>
                </a:solidFill>
                <a:latin typeface="Arial" panose="020B0604020202020204"/>
                <a:cs typeface="Arial"/>
              </a:rPr>
              <a:t> sustainability website. To learn more, click here: </a:t>
            </a:r>
            <a:r>
              <a:rPr lang="en-US" sz="1000">
                <a:solidFill>
                  <a:srgbClr val="000000"/>
                </a:solidFill>
                <a:latin typeface="Arial" panose="020B0604020202020204"/>
                <a:cs typeface="Arial"/>
                <a:hlinkClick r:id="rId14"/>
              </a:rPr>
              <a:t>https://www.suvinil.com.br/sustentabilidade</a:t>
            </a:r>
            <a:endParaRPr lang="en-US" sz="1000">
              <a:solidFill>
                <a:srgbClr val="000000"/>
              </a:solidFill>
              <a:latin typeface="Arial" panose="020B0604020202020204"/>
              <a:cs typeface="Arial"/>
            </a:endParaRPr>
          </a:p>
          <a:p>
            <a:pPr defTabSz="914309">
              <a:defRPr/>
            </a:pPr>
            <a:endParaRPr lang="pt-BR" sz="1000">
              <a:solidFill>
                <a:srgbClr val="000000"/>
              </a:solidFill>
              <a:latin typeface="Arial" panose="020B0604020202020204"/>
              <a:cs typeface="Arial"/>
            </a:endParaRPr>
          </a:p>
        </p:txBody>
      </p:sp>
      <p:pic>
        <p:nvPicPr>
          <p:cNvPr id="32" name="Imagem 31">
            <a:extLst>
              <a:ext uri="{FF2B5EF4-FFF2-40B4-BE49-F238E27FC236}">
                <a16:creationId xmlns:a16="http://schemas.microsoft.com/office/drawing/2014/main" id="{A9C1AE46-6FB4-7AF7-6D63-162DAF8B5944}"/>
              </a:ext>
            </a:extLst>
          </p:cNvPr>
          <p:cNvPicPr>
            <a:picLocks noChangeAspect="1"/>
          </p:cNvPicPr>
          <p:nvPr/>
        </p:nvPicPr>
        <p:blipFill>
          <a:blip r:embed="rId15"/>
          <a:stretch>
            <a:fillRect/>
          </a:stretch>
        </p:blipFill>
        <p:spPr>
          <a:xfrm>
            <a:off x="387427" y="3837314"/>
            <a:ext cx="5250639" cy="1559365"/>
          </a:xfrm>
          <a:prstGeom prst="rect">
            <a:avLst/>
          </a:prstGeom>
        </p:spPr>
      </p:pic>
    </p:spTree>
    <p:extLst>
      <p:ext uri="{BB962C8B-B14F-4D97-AF65-F5344CB8AC3E}">
        <p14:creationId xmlns:p14="http://schemas.microsoft.com/office/powerpoint/2010/main" val="372300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9C4E7459-A37B-410B-88D9-1FDA56BF7E68}"/>
              </a:ext>
            </a:extLst>
          </p:cNvPr>
          <p:cNvGraphicFramePr>
            <a:graphicFrameLocks noChangeAspect="1"/>
          </p:cNvGraphicFramePr>
          <p:nvPr>
            <p:custDataLst>
              <p:tags r:id="rId1"/>
            </p:custDataLst>
          </p:nvPr>
        </p:nvGraphicFramePr>
        <p:xfrm>
          <a:off x="3174" y="2480"/>
          <a:ext cx="1588" cy="1588"/>
        </p:xfrm>
        <a:graphic>
          <a:graphicData uri="http://schemas.openxmlformats.org/presentationml/2006/ole">
            <mc:AlternateContent xmlns:mc="http://schemas.openxmlformats.org/markup-compatibility/2006">
              <mc:Choice xmlns:v="urn:schemas-microsoft-com:vml" Requires="v">
                <p:oleObj name="think-cell Folie" r:id="rId5" imgW="383" imgH="384" progId="TCLayout.ActiveDocument.1">
                  <p:embed/>
                </p:oleObj>
              </mc:Choice>
              <mc:Fallback>
                <p:oleObj name="think-cell Folie" r:id="rId5" imgW="383" imgH="384" progId="TCLayout.ActiveDocument.1">
                  <p:embed/>
                  <p:pic>
                    <p:nvPicPr>
                      <p:cNvPr id="4" name="Objekt 3" hidden="1">
                        <a:extLst>
                          <a:ext uri="{FF2B5EF4-FFF2-40B4-BE49-F238E27FC236}">
                            <a16:creationId xmlns:a16="http://schemas.microsoft.com/office/drawing/2014/main" id="{9C4E7459-A37B-410B-88D9-1FDA56BF7E68}"/>
                          </a:ext>
                        </a:extLst>
                      </p:cNvPr>
                      <p:cNvPicPr/>
                      <p:nvPr/>
                    </p:nvPicPr>
                    <p:blipFill>
                      <a:blip r:embed="rId6"/>
                      <a:stretch>
                        <a:fillRect/>
                      </a:stretch>
                    </p:blipFill>
                    <p:spPr>
                      <a:xfrm>
                        <a:off x="3174" y="2480"/>
                        <a:ext cx="1588" cy="1588"/>
                      </a:xfrm>
                      <a:prstGeom prst="rect">
                        <a:avLst/>
                      </a:prstGeom>
                    </p:spPr>
                  </p:pic>
                </p:oleObj>
              </mc:Fallback>
            </mc:AlternateContent>
          </a:graphicData>
        </a:graphic>
      </p:graphicFrame>
      <p:sp>
        <p:nvSpPr>
          <p:cNvPr id="5" name="Rechteck 4" hidden="1">
            <a:extLst>
              <a:ext uri="{FF2B5EF4-FFF2-40B4-BE49-F238E27FC236}">
                <a16:creationId xmlns:a16="http://schemas.microsoft.com/office/drawing/2014/main" id="{6E232086-BDC9-4CE8-A8D6-B71C18BE016B}"/>
              </a:ext>
            </a:extLst>
          </p:cNvPr>
          <p:cNvSpPr/>
          <p:nvPr>
            <p:custDataLst>
              <p:tags r:id="rId2"/>
            </p:custDataLst>
          </p:nvPr>
        </p:nvSpPr>
        <p:spPr>
          <a:xfrm>
            <a:off x="1589" y="895"/>
            <a:ext cx="158708" cy="1587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914218">
              <a:defRPr/>
            </a:pPr>
            <a:endParaRPr lang="de-DE" sz="20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67" name="Espaço Reservado para Número de Slide 5">
            <a:extLst>
              <a:ext uri="{FF2B5EF4-FFF2-40B4-BE49-F238E27FC236}">
                <a16:creationId xmlns:a16="http://schemas.microsoft.com/office/drawing/2014/main" id="{971FB018-7A8B-2B47-8CC7-BD1138EBE5CA}"/>
              </a:ext>
            </a:extLst>
          </p:cNvPr>
          <p:cNvSpPr txBox="1">
            <a:spLocks/>
          </p:cNvSpPr>
          <p:nvPr/>
        </p:nvSpPr>
        <p:spPr>
          <a:xfrm>
            <a:off x="227536" y="6515196"/>
            <a:ext cx="359906" cy="151160"/>
          </a:xfrm>
          <a:prstGeom prst="rect">
            <a:avLst/>
          </a:prstGeom>
          <a:noFill/>
        </p:spPr>
        <p:txBody>
          <a:bodyPr/>
          <a:ls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218">
              <a:spcBef>
                <a:spcPts val="110"/>
              </a:spcBef>
              <a:spcAft>
                <a:spcPts val="110"/>
              </a:spcAft>
              <a:defRPr/>
            </a:pPr>
            <a:endParaRPr lang="de-DE" sz="900" b="1">
              <a:solidFill>
                <a:srgbClr val="000000"/>
              </a:solidFill>
              <a:latin typeface="Arial" panose="020B0604020202020204"/>
              <a:cs typeface="Arial"/>
            </a:endParaRPr>
          </a:p>
        </p:txBody>
      </p:sp>
      <p:sp>
        <p:nvSpPr>
          <p:cNvPr id="3" name="Titel 2">
            <a:extLst>
              <a:ext uri="{FF2B5EF4-FFF2-40B4-BE49-F238E27FC236}">
                <a16:creationId xmlns:a16="http://schemas.microsoft.com/office/drawing/2014/main" id="{BA4DF2E2-903A-477D-8261-D667C968FB3B}"/>
              </a:ext>
            </a:extLst>
          </p:cNvPr>
          <p:cNvSpPr>
            <a:spLocks noGrp="1"/>
          </p:cNvSpPr>
          <p:nvPr>
            <p:ph type="title"/>
          </p:nvPr>
        </p:nvSpPr>
        <p:spPr>
          <a:xfrm>
            <a:off x="312534" y="264964"/>
            <a:ext cx="6285693" cy="483181"/>
          </a:xfrm>
        </p:spPr>
        <p:txBody>
          <a:bodyPr/>
          <a:lstStyle/>
          <a:p>
            <a:pPr>
              <a:spcBef>
                <a:spcPts val="0"/>
              </a:spcBef>
            </a:pPr>
            <a:r>
              <a:rPr lang="de-DE" sz="3600" b="1">
                <a:solidFill>
                  <a:srgbClr val="C50022"/>
                </a:solidFill>
              </a:rPr>
              <a:t>Algodón Fibras del Corazón</a:t>
            </a:r>
            <a:endParaRPr lang="de-DE" b="1">
              <a:solidFill>
                <a:srgbClr val="C50022"/>
              </a:solidFill>
            </a:endParaRPr>
          </a:p>
        </p:txBody>
      </p:sp>
      <p:sp>
        <p:nvSpPr>
          <p:cNvPr id="86" name="Titel 2">
            <a:extLst>
              <a:ext uri="{FF2B5EF4-FFF2-40B4-BE49-F238E27FC236}">
                <a16:creationId xmlns:a16="http://schemas.microsoft.com/office/drawing/2014/main" id="{DC7D711C-EBBC-8241-8EB6-DE606DA1B011}"/>
              </a:ext>
            </a:extLst>
          </p:cNvPr>
          <p:cNvSpPr txBox="1">
            <a:spLocks/>
          </p:cNvSpPr>
          <p:nvPr/>
        </p:nvSpPr>
        <p:spPr>
          <a:xfrm>
            <a:off x="505434" y="1803992"/>
            <a:ext cx="3232539" cy="3432638"/>
          </a:xfrm>
          <a:prstGeom prst="rect">
            <a:avLst/>
          </a:prstGeom>
        </p:spPr>
        <p:txBody>
          <a:bodyPr vert="horz" lIns="0" tIns="0" rIns="0" bIns="0" rtlCol="0" anchor="ctr" anchorCtr="0">
            <a:noAutofit/>
          </a:bodyPr>
          <a:lstStyle>
            <a:lvl1pPr algn="l" defTabSz="914126" rtl="0" eaLnBrk="1" latinLnBrk="0" hangingPunct="1">
              <a:lnSpc>
                <a:spcPct val="100000"/>
              </a:lnSpc>
              <a:spcBef>
                <a:spcPts val="110"/>
              </a:spcBef>
              <a:spcAft>
                <a:spcPts val="110"/>
              </a:spcAft>
              <a:buNone/>
              <a:defRPr sz="2799" b="1" i="0" kern="1200">
                <a:solidFill>
                  <a:schemeClr val="accent1"/>
                </a:solidFill>
                <a:latin typeface="Arial" panose="020B0604020202020204" pitchFamily="34" charset="0"/>
                <a:ea typeface="+mj-ea"/>
                <a:cs typeface="+mj-cs"/>
              </a:defRPr>
            </a:lvl1pPr>
          </a:lstStyle>
          <a:p>
            <a:pPr defTabSz="913944">
              <a:spcBef>
                <a:spcPts val="0"/>
              </a:spcBef>
              <a:spcAft>
                <a:spcPts val="0"/>
              </a:spcAft>
              <a:defRPr/>
            </a:pPr>
            <a:r>
              <a:rPr lang="pt-BR" sz="1600" b="0">
                <a:solidFill>
                  <a:schemeClr val="tx1"/>
                </a:solidFill>
                <a:latin typeface="Arial"/>
                <a:cs typeface="Arial"/>
              </a:rPr>
              <a:t>A </a:t>
            </a:r>
            <a:r>
              <a:rPr lang="pt-BR" sz="1600">
                <a:solidFill>
                  <a:schemeClr val="tx1"/>
                </a:solidFill>
                <a:latin typeface="Arial"/>
                <a:cs typeface="Arial"/>
              </a:rPr>
              <a:t>produção do Algodão </a:t>
            </a:r>
            <a:r>
              <a:rPr lang="pt-BR" sz="1600" b="0">
                <a:solidFill>
                  <a:schemeClr val="tx1"/>
                </a:solidFill>
                <a:latin typeface="Arial"/>
                <a:cs typeface="Arial"/>
              </a:rPr>
              <a:t>na Colômbia tem </a:t>
            </a:r>
            <a:r>
              <a:rPr lang="pt-BR" sz="1600">
                <a:solidFill>
                  <a:schemeClr val="tx1"/>
                </a:solidFill>
                <a:latin typeface="Arial"/>
                <a:cs typeface="Arial"/>
              </a:rPr>
              <a:t>diminuído</a:t>
            </a:r>
            <a:r>
              <a:rPr lang="pt-BR" sz="1600" b="0">
                <a:solidFill>
                  <a:schemeClr val="tx1"/>
                </a:solidFill>
                <a:latin typeface="Arial"/>
                <a:cs typeface="Arial"/>
              </a:rPr>
              <a:t> ao longo dos últimos anos por vários fatores, como baixa rentabilidade por hectare e altos custos de produção. Devido a esta crise, a BASF desenvolveu o projeto </a:t>
            </a:r>
            <a:r>
              <a:rPr lang="pt-BR" sz="1600" i="1" err="1">
                <a:solidFill>
                  <a:schemeClr val="tx1"/>
                </a:solidFill>
                <a:latin typeface="Arial"/>
                <a:cs typeface="Arial"/>
              </a:rPr>
              <a:t>Algodón</a:t>
            </a:r>
            <a:r>
              <a:rPr lang="pt-BR" sz="1600" i="1">
                <a:solidFill>
                  <a:schemeClr val="tx1"/>
                </a:solidFill>
                <a:latin typeface="Arial"/>
                <a:cs typeface="Arial"/>
              </a:rPr>
              <a:t> Fibras </a:t>
            </a:r>
            <a:r>
              <a:rPr lang="pt-BR" sz="1600" i="1" err="1">
                <a:solidFill>
                  <a:schemeClr val="tx1"/>
                </a:solidFill>
                <a:latin typeface="Arial"/>
                <a:cs typeface="Arial"/>
              </a:rPr>
              <a:t>del</a:t>
            </a:r>
            <a:r>
              <a:rPr lang="pt-BR" sz="1600" i="1">
                <a:solidFill>
                  <a:schemeClr val="tx1"/>
                </a:solidFill>
                <a:latin typeface="Arial"/>
                <a:cs typeface="Arial"/>
              </a:rPr>
              <a:t> </a:t>
            </a:r>
            <a:r>
              <a:rPr lang="pt-BR" sz="1600" i="1" err="1">
                <a:solidFill>
                  <a:schemeClr val="tx1"/>
                </a:solidFill>
                <a:latin typeface="Arial"/>
                <a:cs typeface="Arial"/>
              </a:rPr>
              <a:t>Corazón</a:t>
            </a:r>
            <a:r>
              <a:rPr lang="pt-BR" sz="1600" b="0">
                <a:solidFill>
                  <a:schemeClr val="tx1"/>
                </a:solidFill>
                <a:latin typeface="Arial"/>
                <a:cs typeface="Arial"/>
              </a:rPr>
              <a:t> para ajudar </a:t>
            </a:r>
            <a:r>
              <a:rPr lang="pt-BR" sz="1600">
                <a:solidFill>
                  <a:schemeClr val="tx1"/>
                </a:solidFill>
                <a:latin typeface="Arial"/>
                <a:cs typeface="Arial"/>
              </a:rPr>
              <a:t>200 pequenos produtores</a:t>
            </a:r>
            <a:r>
              <a:rPr lang="pt-BR" sz="1600" b="0">
                <a:solidFill>
                  <a:schemeClr val="tx1"/>
                </a:solidFill>
                <a:latin typeface="Arial"/>
                <a:cs typeface="Arial"/>
              </a:rPr>
              <a:t> em duas regiões no país, transferindo </a:t>
            </a:r>
            <a:r>
              <a:rPr lang="pt-BR" sz="1600">
                <a:solidFill>
                  <a:schemeClr val="tx1"/>
                </a:solidFill>
                <a:latin typeface="Arial"/>
                <a:cs typeface="Arial"/>
              </a:rPr>
              <a:t>tecnologia</a:t>
            </a:r>
            <a:r>
              <a:rPr lang="pt-BR" sz="1600" b="0">
                <a:solidFill>
                  <a:schemeClr val="tx1"/>
                </a:solidFill>
                <a:latin typeface="Arial"/>
                <a:cs typeface="Arial"/>
              </a:rPr>
              <a:t> para aumentar a rentabilidade e gerenciando </a:t>
            </a:r>
            <a:r>
              <a:rPr lang="pt-BR" sz="1600">
                <a:solidFill>
                  <a:schemeClr val="tx1"/>
                </a:solidFill>
                <a:latin typeface="Arial"/>
                <a:cs typeface="Arial"/>
              </a:rPr>
              <a:t>intervenções sociais </a:t>
            </a:r>
            <a:r>
              <a:rPr lang="pt-BR" sz="1600" b="0">
                <a:solidFill>
                  <a:schemeClr val="tx1"/>
                </a:solidFill>
                <a:latin typeface="Arial"/>
                <a:cs typeface="Arial"/>
              </a:rPr>
              <a:t>para melhorar as </a:t>
            </a:r>
            <a:r>
              <a:rPr lang="pt-BR" sz="1600">
                <a:solidFill>
                  <a:schemeClr val="tx1"/>
                </a:solidFill>
                <a:latin typeface="Arial"/>
                <a:cs typeface="Arial"/>
              </a:rPr>
              <a:t>condições de vida </a:t>
            </a:r>
            <a:r>
              <a:rPr lang="pt-BR" sz="1600" b="0">
                <a:solidFill>
                  <a:schemeClr val="tx1"/>
                </a:solidFill>
                <a:latin typeface="Arial"/>
                <a:cs typeface="Arial"/>
              </a:rPr>
              <a:t>de suas famílias. </a:t>
            </a:r>
            <a:endParaRPr lang="pt-BR" sz="2800">
              <a:solidFill>
                <a:schemeClr val="tx1"/>
              </a:solidFill>
            </a:endParaRPr>
          </a:p>
        </p:txBody>
      </p:sp>
      <p:sp>
        <p:nvSpPr>
          <p:cNvPr id="161" name="Retângulo 160">
            <a:extLst>
              <a:ext uri="{FF2B5EF4-FFF2-40B4-BE49-F238E27FC236}">
                <a16:creationId xmlns:a16="http://schemas.microsoft.com/office/drawing/2014/main" id="{7477B887-E8B7-4EFA-A3C5-741E233968E8}"/>
              </a:ext>
            </a:extLst>
          </p:cNvPr>
          <p:cNvSpPr/>
          <p:nvPr/>
        </p:nvSpPr>
        <p:spPr>
          <a:xfrm>
            <a:off x="8199568" y="-10836"/>
            <a:ext cx="676229" cy="900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8">
              <a:defRPr/>
            </a:pPr>
            <a:endParaRPr lang="pt-BR">
              <a:solidFill>
                <a:srgbClr val="FFFFFF"/>
              </a:solidFill>
              <a:latin typeface="Arial" panose="020B0604020202020204"/>
              <a:cs typeface="Arial"/>
            </a:endParaRPr>
          </a:p>
        </p:txBody>
      </p:sp>
      <p:sp>
        <p:nvSpPr>
          <p:cNvPr id="9" name="Retângulo 8">
            <a:extLst>
              <a:ext uri="{FF2B5EF4-FFF2-40B4-BE49-F238E27FC236}">
                <a16:creationId xmlns:a16="http://schemas.microsoft.com/office/drawing/2014/main" id="{3B13EA51-6961-4966-99A9-76AA1734B23A}"/>
              </a:ext>
            </a:extLst>
          </p:cNvPr>
          <p:cNvSpPr/>
          <p:nvPr/>
        </p:nvSpPr>
        <p:spPr>
          <a:xfrm>
            <a:off x="9043734" y="5878439"/>
            <a:ext cx="3146679" cy="978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0" name="Picture 2">
            <a:extLst>
              <a:ext uri="{FF2B5EF4-FFF2-40B4-BE49-F238E27FC236}">
                <a16:creationId xmlns:a16="http://schemas.microsoft.com/office/drawing/2014/main" id="{63464AC1-6EC1-429C-BE0F-87C550B05C8C}"/>
              </a:ext>
            </a:extLst>
          </p:cNvPr>
          <p:cNvPicPr>
            <a:picLocks noChangeAspect="1"/>
          </p:cNvPicPr>
          <p:nvPr/>
        </p:nvPicPr>
        <p:blipFill>
          <a:blip r:embed="rId7"/>
          <a:stretch>
            <a:fillRect/>
          </a:stretch>
        </p:blipFill>
        <p:spPr>
          <a:xfrm>
            <a:off x="3984767" y="1209444"/>
            <a:ext cx="3373707" cy="1658167"/>
          </a:xfrm>
          <a:prstGeom prst="rect">
            <a:avLst/>
          </a:prstGeom>
          <a:ln>
            <a:noFill/>
          </a:ln>
          <a:effectLst>
            <a:outerShdw blurRad="292100" dist="139700" dir="2700000" algn="tl" rotWithShape="0">
              <a:srgbClr val="333333">
                <a:alpha val="65000"/>
              </a:srgbClr>
            </a:outerShdw>
          </a:effectLst>
        </p:spPr>
      </p:pic>
      <p:pic>
        <p:nvPicPr>
          <p:cNvPr id="42" name="Picture 6">
            <a:extLst>
              <a:ext uri="{FF2B5EF4-FFF2-40B4-BE49-F238E27FC236}">
                <a16:creationId xmlns:a16="http://schemas.microsoft.com/office/drawing/2014/main" id="{FEFC9CF7-92F8-4EA0-BD6A-9533A293F54A}"/>
              </a:ext>
            </a:extLst>
          </p:cNvPr>
          <p:cNvPicPr>
            <a:picLocks noChangeAspect="1"/>
          </p:cNvPicPr>
          <p:nvPr/>
        </p:nvPicPr>
        <p:blipFill>
          <a:blip r:embed="rId8"/>
          <a:stretch>
            <a:fillRect/>
          </a:stretch>
        </p:blipFill>
        <p:spPr>
          <a:xfrm>
            <a:off x="4000136" y="4669133"/>
            <a:ext cx="3358338" cy="1658167"/>
          </a:xfrm>
          <a:prstGeom prst="rect">
            <a:avLst/>
          </a:prstGeom>
          <a:ln>
            <a:noFill/>
          </a:ln>
          <a:effectLst>
            <a:outerShdw blurRad="292100" dist="139700" dir="2700000" algn="tl" rotWithShape="0">
              <a:srgbClr val="333333">
                <a:alpha val="65000"/>
              </a:srgbClr>
            </a:outerShdw>
          </a:effectLst>
        </p:spPr>
      </p:pic>
      <p:pic>
        <p:nvPicPr>
          <p:cNvPr id="43" name="Picture 4">
            <a:extLst>
              <a:ext uri="{FF2B5EF4-FFF2-40B4-BE49-F238E27FC236}">
                <a16:creationId xmlns:a16="http://schemas.microsoft.com/office/drawing/2014/main" id="{CE37D12E-3271-482B-A71A-6BACA48D8728}"/>
              </a:ext>
            </a:extLst>
          </p:cNvPr>
          <p:cNvPicPr>
            <a:picLocks noChangeAspect="1"/>
          </p:cNvPicPr>
          <p:nvPr/>
        </p:nvPicPr>
        <p:blipFill>
          <a:blip r:embed="rId9"/>
          <a:stretch>
            <a:fillRect/>
          </a:stretch>
        </p:blipFill>
        <p:spPr>
          <a:xfrm>
            <a:off x="4307369" y="2938207"/>
            <a:ext cx="3373707" cy="1660330"/>
          </a:xfrm>
          <a:prstGeom prst="rect">
            <a:avLst/>
          </a:prstGeom>
          <a:ln>
            <a:noFill/>
          </a:ln>
          <a:effectLst>
            <a:outerShdw blurRad="292100" dist="139700" dir="2700000" algn="tl" rotWithShape="0">
              <a:srgbClr val="333333">
                <a:alpha val="65000"/>
              </a:srgbClr>
            </a:outerShdw>
          </a:effectLst>
        </p:spPr>
      </p:pic>
      <p:grpSp>
        <p:nvGrpSpPr>
          <p:cNvPr id="6" name="Agrupar 5">
            <a:extLst>
              <a:ext uri="{FF2B5EF4-FFF2-40B4-BE49-F238E27FC236}">
                <a16:creationId xmlns:a16="http://schemas.microsoft.com/office/drawing/2014/main" id="{FDB4FC9C-F1BA-4173-AC98-9E63C72A7A81}"/>
              </a:ext>
            </a:extLst>
          </p:cNvPr>
          <p:cNvGrpSpPr/>
          <p:nvPr/>
        </p:nvGrpSpPr>
        <p:grpSpPr>
          <a:xfrm>
            <a:off x="7697915" y="878946"/>
            <a:ext cx="4661171" cy="4999493"/>
            <a:chOff x="7698918" y="878614"/>
            <a:chExt cx="4661778" cy="5000144"/>
          </a:xfrm>
        </p:grpSpPr>
        <p:sp>
          <p:nvSpPr>
            <p:cNvPr id="18" name="Retângulo 17">
              <a:extLst>
                <a:ext uri="{FF2B5EF4-FFF2-40B4-BE49-F238E27FC236}">
                  <a16:creationId xmlns:a16="http://schemas.microsoft.com/office/drawing/2014/main" id="{F4487155-CA07-4426-8033-DBE3389F1ED0}"/>
                </a:ext>
              </a:extLst>
            </p:cNvPr>
            <p:cNvSpPr/>
            <p:nvPr/>
          </p:nvSpPr>
          <p:spPr>
            <a:xfrm>
              <a:off x="8200636" y="878614"/>
              <a:ext cx="4160060" cy="5000144"/>
            </a:xfrm>
            <a:prstGeom prst="rect">
              <a:avLst/>
            </a:prstGeom>
            <a:noFill/>
            <a:ln w="12700">
              <a:solidFill>
                <a:srgbClr val="F39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8">
                <a:defRPr/>
              </a:pPr>
              <a:endParaRPr lang="pt-BR">
                <a:solidFill>
                  <a:srgbClr val="FFFFFF"/>
                </a:solidFill>
                <a:latin typeface="Arial" panose="020B0604020202020204"/>
                <a:cs typeface="Arial"/>
              </a:endParaRPr>
            </a:p>
          </p:txBody>
        </p:sp>
        <p:sp>
          <p:nvSpPr>
            <p:cNvPr id="19" name="Oval 27">
              <a:extLst>
                <a:ext uri="{FF2B5EF4-FFF2-40B4-BE49-F238E27FC236}">
                  <a16:creationId xmlns:a16="http://schemas.microsoft.com/office/drawing/2014/main" id="{DC3C3029-26C8-46B5-AFFE-AE79F98F0237}"/>
                </a:ext>
              </a:extLst>
            </p:cNvPr>
            <p:cNvSpPr>
              <a:spLocks noChangeAspect="1"/>
            </p:cNvSpPr>
            <p:nvPr/>
          </p:nvSpPr>
          <p:spPr>
            <a:xfrm>
              <a:off x="7698918" y="1031148"/>
              <a:ext cx="972693" cy="972693"/>
            </a:xfrm>
            <a:prstGeom prst="ellipse">
              <a:avLst/>
            </a:prstGeom>
            <a:solidFill>
              <a:srgbClr val="F395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218"/>
              <a:endParaRPr lang="pt-BR" sz="1400">
                <a:solidFill>
                  <a:srgbClr val="FFFFFF"/>
                </a:solidFill>
                <a:latin typeface="Arial" panose="020B0604020202020204"/>
                <a:cs typeface="Arial"/>
              </a:endParaRPr>
            </a:p>
          </p:txBody>
        </p:sp>
        <p:sp>
          <p:nvSpPr>
            <p:cNvPr id="20" name="CaixaDeTexto 19">
              <a:extLst>
                <a:ext uri="{FF2B5EF4-FFF2-40B4-BE49-F238E27FC236}">
                  <a16:creationId xmlns:a16="http://schemas.microsoft.com/office/drawing/2014/main" id="{B117B72A-5A1E-459C-A805-C0441D29F3FC}"/>
                </a:ext>
              </a:extLst>
            </p:cNvPr>
            <p:cNvSpPr txBox="1"/>
            <p:nvPr/>
          </p:nvSpPr>
          <p:spPr>
            <a:xfrm>
              <a:off x="8777212" y="1209155"/>
              <a:ext cx="3014013" cy="4401205"/>
            </a:xfrm>
            <a:prstGeom prst="rect">
              <a:avLst/>
            </a:prstGeom>
            <a:noFill/>
          </p:spPr>
          <p:txBody>
            <a:bodyPr wrap="square">
              <a:spAutoFit/>
            </a:bodyPr>
            <a:lstStyle/>
            <a:p>
              <a:pPr defTabSz="914218"/>
              <a:r>
                <a:rPr lang="pt-BR" sz="1400">
                  <a:solidFill>
                    <a:srgbClr val="000000"/>
                  </a:solidFill>
                  <a:latin typeface="Arial" panose="020B0604020202020204"/>
                  <a:cs typeface="Arial"/>
                </a:rPr>
                <a:t>A Fundação Eco+ realizou um </a:t>
              </a:r>
              <a:r>
                <a:rPr lang="pt-BR" sz="1400" b="1">
                  <a:solidFill>
                    <a:srgbClr val="000000"/>
                  </a:solidFill>
                  <a:latin typeface="Arial" panose="020B0604020202020204"/>
                  <a:cs typeface="Arial"/>
                </a:rPr>
                <a:t>Diagnóstico</a:t>
              </a:r>
              <a:r>
                <a:rPr lang="pt-BR" sz="1400">
                  <a:solidFill>
                    <a:srgbClr val="000000"/>
                  </a:solidFill>
                  <a:latin typeface="Arial" panose="020B0604020202020204"/>
                  <a:cs typeface="Arial"/>
                </a:rPr>
                <a:t> para mapeamento das </a:t>
              </a:r>
              <a:r>
                <a:rPr lang="pt-BR" sz="1400" b="1">
                  <a:solidFill>
                    <a:srgbClr val="FFC000"/>
                  </a:solidFill>
                  <a:latin typeface="Arial" panose="020B0604020202020204"/>
                  <a:cs typeface="Arial"/>
                </a:rPr>
                <a:t>principais necessidades das famílias produtoras </a:t>
              </a:r>
              <a:r>
                <a:rPr lang="pt-BR" sz="1400">
                  <a:solidFill>
                    <a:srgbClr val="000000"/>
                  </a:solidFill>
                  <a:latin typeface="Arial" panose="020B0604020202020204"/>
                  <a:cs typeface="Arial"/>
                </a:rPr>
                <a:t>de algodão em dois munícipios da Colômbia, por meio da metodologia de </a:t>
              </a:r>
              <a:r>
                <a:rPr lang="pt-BR" sz="1400" i="1">
                  <a:solidFill>
                    <a:srgbClr val="000000"/>
                  </a:solidFill>
                  <a:latin typeface="Arial" panose="020B0604020202020204"/>
                  <a:cs typeface="Arial"/>
                  <a:hlinkClick r:id="rId10"/>
                </a:rPr>
                <a:t>Hotspot Analysis</a:t>
              </a:r>
              <a:r>
                <a:rPr lang="pt-BR" sz="1400" i="1">
                  <a:solidFill>
                    <a:srgbClr val="000000"/>
                  </a:solidFill>
                  <a:latin typeface="Arial" panose="020B0604020202020204"/>
                  <a:cs typeface="Arial"/>
                </a:rPr>
                <a:t>. </a:t>
              </a:r>
            </a:p>
            <a:p>
              <a:pPr defTabSz="914218"/>
              <a:endParaRPr lang="pt-BR" sz="1400" i="1">
                <a:solidFill>
                  <a:srgbClr val="000000"/>
                </a:solidFill>
                <a:latin typeface="Arial" panose="020B0604020202020204"/>
                <a:cs typeface="Arial"/>
              </a:endParaRPr>
            </a:p>
            <a:p>
              <a:pPr defTabSz="914218"/>
              <a:r>
                <a:rPr lang="pt-BR" sz="1400">
                  <a:solidFill>
                    <a:srgbClr val="000000"/>
                  </a:solidFill>
                  <a:latin typeface="Arial" panose="020B0604020202020204"/>
                  <a:cs typeface="Arial"/>
                </a:rPr>
                <a:t>Nesta análise, foi possível destacar </a:t>
              </a:r>
              <a:r>
                <a:rPr lang="pt-BR" sz="1400" b="1">
                  <a:solidFill>
                    <a:srgbClr val="000000"/>
                  </a:solidFill>
                  <a:latin typeface="Arial" panose="020B0604020202020204"/>
                  <a:cs typeface="Arial"/>
                </a:rPr>
                <a:t>9 aspectos socioeconômicos prioritários</a:t>
              </a:r>
              <a:r>
                <a:rPr lang="pt-BR" sz="1400">
                  <a:solidFill>
                    <a:srgbClr val="000000"/>
                  </a:solidFill>
                  <a:latin typeface="Arial" panose="020B0604020202020204"/>
                  <a:cs typeface="Arial"/>
                </a:rPr>
                <a:t> do Índice de Progresso Social. </a:t>
              </a:r>
            </a:p>
            <a:p>
              <a:pPr defTabSz="914218"/>
              <a:endParaRPr lang="pt-BR" sz="1400">
                <a:solidFill>
                  <a:srgbClr val="000000"/>
                </a:solidFill>
                <a:latin typeface="Arial" panose="020B0604020202020204"/>
                <a:cs typeface="Arial"/>
              </a:endParaRPr>
            </a:p>
            <a:p>
              <a:pPr defTabSz="914218"/>
              <a:r>
                <a:rPr lang="pt-BR" sz="1400">
                  <a:solidFill>
                    <a:srgbClr val="000000"/>
                  </a:solidFill>
                  <a:latin typeface="Arial" panose="020B0604020202020204"/>
                  <a:cs typeface="Arial"/>
                </a:rPr>
                <a:t>Os resultados foram apresentados para stakeholders locais e, assim, estabelecido um </a:t>
              </a:r>
              <a:r>
                <a:rPr lang="pt-BR" sz="1400" b="1">
                  <a:solidFill>
                    <a:srgbClr val="000000"/>
                  </a:solidFill>
                  <a:latin typeface="Arial" panose="020B0604020202020204"/>
                  <a:cs typeface="Arial"/>
                </a:rPr>
                <a:t>Plano de Ação </a:t>
              </a:r>
              <a:r>
                <a:rPr lang="pt-BR" sz="1400">
                  <a:solidFill>
                    <a:srgbClr val="000000"/>
                  </a:solidFill>
                  <a:latin typeface="Arial" panose="020B0604020202020204"/>
                  <a:cs typeface="Arial"/>
                </a:rPr>
                <a:t>que está sendo implementado em 2022, a partir de recursos de um Programa Global da BASF de </a:t>
              </a:r>
              <a:r>
                <a:rPr lang="pt-BR" sz="1400" i="1">
                  <a:solidFill>
                    <a:srgbClr val="000000"/>
                  </a:solidFill>
                  <a:latin typeface="Arial" panose="020B0604020202020204"/>
                  <a:cs typeface="Arial"/>
                </a:rPr>
                <a:t>Shared Value</a:t>
              </a:r>
              <a:r>
                <a:rPr lang="pt-BR" sz="1400">
                  <a:solidFill>
                    <a:srgbClr val="000000"/>
                  </a:solidFill>
                  <a:latin typeface="Arial" panose="020B0604020202020204"/>
                  <a:cs typeface="Arial"/>
                </a:rPr>
                <a:t>. </a:t>
              </a:r>
            </a:p>
          </p:txBody>
        </p:sp>
        <p:pic>
          <p:nvPicPr>
            <p:cNvPr id="21" name="Gráfico 20">
              <a:extLst>
                <a:ext uri="{FF2B5EF4-FFF2-40B4-BE49-F238E27FC236}">
                  <a16:creationId xmlns:a16="http://schemas.microsoft.com/office/drawing/2014/main" id="{7B03BD91-283A-4D3E-8616-CB002A875701}"/>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2017" t="2964" r="11842" b="23128"/>
            <a:stretch/>
          </p:blipFill>
          <p:spPr>
            <a:xfrm>
              <a:off x="7878801" y="1209155"/>
              <a:ext cx="612585" cy="594625"/>
            </a:xfrm>
            <a:prstGeom prst="rect">
              <a:avLst/>
            </a:prstGeom>
          </p:spPr>
        </p:pic>
      </p:grpSp>
      <p:grpSp>
        <p:nvGrpSpPr>
          <p:cNvPr id="7" name="Agrupar 6">
            <a:extLst>
              <a:ext uri="{FF2B5EF4-FFF2-40B4-BE49-F238E27FC236}">
                <a16:creationId xmlns:a16="http://schemas.microsoft.com/office/drawing/2014/main" id="{83273412-5E04-A264-7604-CCC55114BF70}"/>
              </a:ext>
            </a:extLst>
          </p:cNvPr>
          <p:cNvGrpSpPr/>
          <p:nvPr/>
        </p:nvGrpSpPr>
        <p:grpSpPr>
          <a:xfrm>
            <a:off x="794" y="5859048"/>
            <a:ext cx="3768241" cy="692065"/>
            <a:chOff x="0" y="2864616"/>
            <a:chExt cx="5056094" cy="928588"/>
          </a:xfrm>
        </p:grpSpPr>
        <p:sp>
          <p:nvSpPr>
            <p:cNvPr id="8" name="Rechteck 20">
              <a:extLst>
                <a:ext uri="{FF2B5EF4-FFF2-40B4-BE49-F238E27FC236}">
                  <a16:creationId xmlns:a16="http://schemas.microsoft.com/office/drawing/2014/main" id="{B985C2AF-4BD8-BE96-B5A1-974FD831D41D}"/>
                </a:ext>
              </a:extLst>
            </p:cNvPr>
            <p:cNvSpPr/>
            <p:nvPr/>
          </p:nvSpPr>
          <p:spPr>
            <a:xfrm>
              <a:off x="0" y="2864616"/>
              <a:ext cx="5056094" cy="928588"/>
            </a:xfrm>
            <a:prstGeom prst="rect">
              <a:avLst/>
            </a:prstGeom>
            <a:solidFill>
              <a:srgbClr val="F3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de-DE">
                <a:solidFill>
                  <a:srgbClr val="FFFFFF"/>
                </a:solidFill>
                <a:latin typeface="Arial" panose="020B0604020202020204"/>
                <a:cs typeface="Arial"/>
              </a:endParaRPr>
            </a:p>
          </p:txBody>
        </p:sp>
        <p:grpSp>
          <p:nvGrpSpPr>
            <p:cNvPr id="10" name="Agrupar 9">
              <a:extLst>
                <a:ext uri="{FF2B5EF4-FFF2-40B4-BE49-F238E27FC236}">
                  <a16:creationId xmlns:a16="http://schemas.microsoft.com/office/drawing/2014/main" id="{6A858F9E-0E46-874A-FF5D-C4AFB2E0E78F}"/>
                </a:ext>
              </a:extLst>
            </p:cNvPr>
            <p:cNvGrpSpPr/>
            <p:nvPr/>
          </p:nvGrpSpPr>
          <p:grpSpPr>
            <a:xfrm>
              <a:off x="2005586" y="3006999"/>
              <a:ext cx="2836297" cy="652272"/>
              <a:chOff x="2005586" y="3006999"/>
              <a:chExt cx="2836297" cy="652272"/>
            </a:xfrm>
          </p:grpSpPr>
          <p:pic>
            <p:nvPicPr>
              <p:cNvPr id="11" name="Gráfico 10">
                <a:extLst>
                  <a:ext uri="{FF2B5EF4-FFF2-40B4-BE49-F238E27FC236}">
                    <a16:creationId xmlns:a16="http://schemas.microsoft.com/office/drawing/2014/main" id="{74DED2A3-3404-DA5B-D682-07BD6D18A63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05586" y="3105869"/>
                <a:ext cx="1072228" cy="454532"/>
              </a:xfrm>
              <a:prstGeom prst="rect">
                <a:avLst/>
              </a:prstGeom>
            </p:spPr>
          </p:pic>
          <p:pic>
            <p:nvPicPr>
              <p:cNvPr id="12" name="Gráfico 11">
                <a:extLst>
                  <a:ext uri="{FF2B5EF4-FFF2-40B4-BE49-F238E27FC236}">
                    <a16:creationId xmlns:a16="http://schemas.microsoft.com/office/drawing/2014/main" id="{E38E9C07-1875-74B4-E028-9C56086EF0F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580559" y="3105870"/>
                <a:ext cx="1261324" cy="454531"/>
              </a:xfrm>
              <a:prstGeom prst="rect">
                <a:avLst/>
              </a:prstGeom>
            </p:spPr>
          </p:pic>
          <p:cxnSp>
            <p:nvCxnSpPr>
              <p:cNvPr id="13" name="Conector reto 12">
                <a:extLst>
                  <a:ext uri="{FF2B5EF4-FFF2-40B4-BE49-F238E27FC236}">
                    <a16:creationId xmlns:a16="http://schemas.microsoft.com/office/drawing/2014/main" id="{E111AF6C-513D-71EF-9DBD-AA536FA9213C}"/>
                  </a:ext>
                </a:extLst>
              </p:cNvPr>
              <p:cNvCxnSpPr>
                <a:cxnSpLocks/>
              </p:cNvCxnSpPr>
              <p:nvPr/>
            </p:nvCxnSpPr>
            <p:spPr>
              <a:xfrm>
                <a:off x="3326394" y="3006999"/>
                <a:ext cx="0" cy="6522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22838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35" presetClass="path" presetSubtype="0" decel="100000" fill="hold" grpId="1" nodeType="withEffect">
                                  <p:stCondLst>
                                    <p:cond delay="250"/>
                                  </p:stCondLst>
                                  <p:childTnLst>
                                    <p:animMotion origin="layout" path="M -2.30499E-7 -2.59259E-6 L -0.07084 -2.59259E-6 " pathEditMode="relative" rAng="0" ptsTypes="AA">
                                      <p:cBhvr>
                                        <p:cTn id="9" dur="750" spd="-100000" fill="hold"/>
                                        <p:tgtEl>
                                          <p:spTgt spid="3"/>
                                        </p:tgtEl>
                                        <p:attrNameLst>
                                          <p:attrName>ppt_x</p:attrName>
                                          <p:attrName>ppt_y</p:attrName>
                                        </p:attrNameLst>
                                      </p:cBhvr>
                                      <p:rCtr x="-3542" y="0"/>
                                    </p:animMotion>
                                  </p:childTnLst>
                                </p:cTn>
                              </p:par>
                              <p:par>
                                <p:cTn id="10" presetID="10" presetClass="entr" presetSubtype="0" fill="hold" grpId="0"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750"/>
                                        <p:tgtEl>
                                          <p:spTgt spid="86"/>
                                        </p:tgtEl>
                                      </p:cBhvr>
                                    </p:animEffect>
                                  </p:childTnLst>
                                </p:cTn>
                              </p:par>
                              <p:par>
                                <p:cTn id="13" presetID="35" presetClass="path" presetSubtype="0" decel="100000" fill="hold" grpId="1" nodeType="withEffect">
                                  <p:stCondLst>
                                    <p:cond delay="250"/>
                                  </p:stCondLst>
                                  <p:childTnLst>
                                    <p:animMotion origin="layout" path="M -9.87108E-7 -4.44444E-6 L -0.07084 -4.44444E-6 " pathEditMode="relative" rAng="0" ptsTypes="AA">
                                      <p:cBhvr>
                                        <p:cTn id="14" dur="750" spd="-100000" fill="hold"/>
                                        <p:tgtEl>
                                          <p:spTgt spid="86"/>
                                        </p:tgtEl>
                                        <p:attrNameLst>
                                          <p:attrName>ppt_x</p:attrName>
                                          <p:attrName>ppt_y</p:attrName>
                                        </p:attrNameLst>
                                      </p:cBhvr>
                                      <p:rCtr x="-3542" y="0"/>
                                    </p:animMotion>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6" grpId="0"/>
      <p:bldP spid="8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m 38">
            <a:extLst>
              <a:ext uri="{FF2B5EF4-FFF2-40B4-BE49-F238E27FC236}">
                <a16:creationId xmlns:a16="http://schemas.microsoft.com/office/drawing/2014/main" id="{846B7571-05B7-AC46-B258-0056B69ED636}"/>
              </a:ext>
            </a:extLst>
          </p:cNvPr>
          <p:cNvPicPr>
            <a:picLocks noChangeAspect="1"/>
          </p:cNvPicPr>
          <p:nvPr/>
        </p:nvPicPr>
        <p:blipFill>
          <a:blip r:embed="rId5">
            <a:extLst>
              <a:ext uri="{28A0092B-C50C-407E-A947-70E740481C1C}">
                <a14:useLocalDpi xmlns:a14="http://schemas.microsoft.com/office/drawing/2010/main" val="0"/>
              </a:ext>
            </a:extLst>
          </a:blip>
          <a:srcRect t="6985" b="6985"/>
          <a:stretch/>
        </p:blipFill>
        <p:spPr>
          <a:xfrm>
            <a:off x="795" y="-5155"/>
            <a:ext cx="5314479" cy="6862263"/>
          </a:xfrm>
          <a:prstGeom prst="rect">
            <a:avLst/>
          </a:prstGeom>
        </p:spPr>
      </p:pic>
      <p:grpSp>
        <p:nvGrpSpPr>
          <p:cNvPr id="41" name="Agrupar 40">
            <a:extLst>
              <a:ext uri="{FF2B5EF4-FFF2-40B4-BE49-F238E27FC236}">
                <a16:creationId xmlns:a16="http://schemas.microsoft.com/office/drawing/2014/main" id="{731C93FF-CBA4-DA44-9E9F-5C8BF68FE27E}"/>
              </a:ext>
            </a:extLst>
          </p:cNvPr>
          <p:cNvGrpSpPr/>
          <p:nvPr/>
        </p:nvGrpSpPr>
        <p:grpSpPr>
          <a:xfrm>
            <a:off x="5538178" y="1383997"/>
            <a:ext cx="6425222" cy="3286566"/>
            <a:chOff x="5599134" y="1678488"/>
            <a:chExt cx="6426896" cy="3287422"/>
          </a:xfrm>
        </p:grpSpPr>
        <p:sp>
          <p:nvSpPr>
            <p:cNvPr id="135" name="Retângulo 134">
              <a:extLst>
                <a:ext uri="{FF2B5EF4-FFF2-40B4-BE49-F238E27FC236}">
                  <a16:creationId xmlns:a16="http://schemas.microsoft.com/office/drawing/2014/main" id="{944D8E00-5AD5-1440-B101-4015813AA881}"/>
                </a:ext>
              </a:extLst>
            </p:cNvPr>
            <p:cNvSpPr/>
            <p:nvPr/>
          </p:nvSpPr>
          <p:spPr>
            <a:xfrm>
              <a:off x="5599134" y="1678488"/>
              <a:ext cx="6426896" cy="2066794"/>
            </a:xfrm>
            <a:prstGeom prst="rect">
              <a:avLst/>
            </a:prstGeom>
            <a:noFill/>
            <a:ln w="12700">
              <a:solidFill>
                <a:srgbClr val="F39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8">
                <a:defRPr/>
              </a:pPr>
              <a:endParaRPr lang="pt-BR">
                <a:solidFill>
                  <a:srgbClr val="FFFFFF"/>
                </a:solidFill>
                <a:latin typeface="Arial" panose="020B0604020202020204"/>
                <a:cs typeface="Arial"/>
              </a:endParaRPr>
            </a:p>
          </p:txBody>
        </p:sp>
        <p:cxnSp>
          <p:nvCxnSpPr>
            <p:cNvPr id="76" name="Straight Connector 17">
              <a:extLst>
                <a:ext uri="{FF2B5EF4-FFF2-40B4-BE49-F238E27FC236}">
                  <a16:creationId xmlns:a16="http://schemas.microsoft.com/office/drawing/2014/main" id="{24FD940A-0A96-C741-A194-03FD5C59866F}"/>
                </a:ext>
              </a:extLst>
            </p:cNvPr>
            <p:cNvCxnSpPr>
              <a:cxnSpLocks/>
            </p:cNvCxnSpPr>
            <p:nvPr/>
          </p:nvCxnSpPr>
          <p:spPr>
            <a:xfrm>
              <a:off x="5621920" y="4965910"/>
              <a:ext cx="6404110" cy="0"/>
            </a:xfrm>
            <a:prstGeom prst="line">
              <a:avLst/>
            </a:prstGeom>
            <a:noFill/>
            <a:ln w="12700">
              <a:solidFill>
                <a:srgbClr val="F39500"/>
              </a:solidFill>
            </a:ln>
          </p:spPr>
          <p:style>
            <a:lnRef idx="2">
              <a:schemeClr val="accent1">
                <a:shade val="50000"/>
              </a:schemeClr>
            </a:lnRef>
            <a:fillRef idx="1">
              <a:schemeClr val="accent1"/>
            </a:fillRef>
            <a:effectRef idx="0">
              <a:schemeClr val="accent1"/>
            </a:effectRef>
            <a:fontRef idx="minor">
              <a:schemeClr val="lt1"/>
            </a:fontRef>
          </p:style>
        </p:cxnSp>
      </p:grpSp>
      <p:graphicFrame>
        <p:nvGraphicFramePr>
          <p:cNvPr id="4" name="Objekt 3" hidden="1">
            <a:extLst>
              <a:ext uri="{FF2B5EF4-FFF2-40B4-BE49-F238E27FC236}">
                <a16:creationId xmlns:a16="http://schemas.microsoft.com/office/drawing/2014/main" id="{9C4E7459-A37B-410B-88D9-1FDA56BF7E68}"/>
              </a:ext>
            </a:extLst>
          </p:cNvPr>
          <p:cNvGraphicFramePr>
            <a:graphicFrameLocks noChangeAspect="1"/>
          </p:cNvGraphicFramePr>
          <p:nvPr>
            <p:custDataLst>
              <p:tags r:id="rId1"/>
            </p:custDataLst>
          </p:nvPr>
        </p:nvGraphicFramePr>
        <p:xfrm>
          <a:off x="3174" y="2480"/>
          <a:ext cx="1588" cy="1588"/>
        </p:xfrm>
        <a:graphic>
          <a:graphicData uri="http://schemas.openxmlformats.org/presentationml/2006/ole">
            <mc:AlternateContent xmlns:mc="http://schemas.openxmlformats.org/markup-compatibility/2006">
              <mc:Choice xmlns:v="urn:schemas-microsoft-com:vml" Requires="v">
                <p:oleObj name="think-cell Folie" r:id="rId6" imgW="383" imgH="384" progId="TCLayout.ActiveDocument.1">
                  <p:embed/>
                </p:oleObj>
              </mc:Choice>
              <mc:Fallback>
                <p:oleObj name="think-cell Folie" r:id="rId6" imgW="383" imgH="384" progId="TCLayout.ActiveDocument.1">
                  <p:embed/>
                  <p:pic>
                    <p:nvPicPr>
                      <p:cNvPr id="4" name="Objekt 3" hidden="1">
                        <a:extLst>
                          <a:ext uri="{FF2B5EF4-FFF2-40B4-BE49-F238E27FC236}">
                            <a16:creationId xmlns:a16="http://schemas.microsoft.com/office/drawing/2014/main" id="{9C4E7459-A37B-410B-88D9-1FDA56BF7E68}"/>
                          </a:ext>
                        </a:extLst>
                      </p:cNvPr>
                      <p:cNvPicPr/>
                      <p:nvPr/>
                    </p:nvPicPr>
                    <p:blipFill>
                      <a:blip r:embed="rId7"/>
                      <a:stretch>
                        <a:fillRect/>
                      </a:stretch>
                    </p:blipFill>
                    <p:spPr>
                      <a:xfrm>
                        <a:off x="3174" y="2480"/>
                        <a:ext cx="1588" cy="1588"/>
                      </a:xfrm>
                      <a:prstGeom prst="rect">
                        <a:avLst/>
                      </a:prstGeom>
                    </p:spPr>
                  </p:pic>
                </p:oleObj>
              </mc:Fallback>
            </mc:AlternateContent>
          </a:graphicData>
        </a:graphic>
      </p:graphicFrame>
      <p:sp>
        <p:nvSpPr>
          <p:cNvPr id="5" name="Rechteck 4" hidden="1">
            <a:extLst>
              <a:ext uri="{FF2B5EF4-FFF2-40B4-BE49-F238E27FC236}">
                <a16:creationId xmlns:a16="http://schemas.microsoft.com/office/drawing/2014/main" id="{6E232086-BDC9-4CE8-A8D6-B71C18BE016B}"/>
              </a:ext>
            </a:extLst>
          </p:cNvPr>
          <p:cNvSpPr/>
          <p:nvPr>
            <p:custDataLst>
              <p:tags r:id="rId2"/>
            </p:custDataLst>
          </p:nvPr>
        </p:nvSpPr>
        <p:spPr>
          <a:xfrm>
            <a:off x="1589" y="895"/>
            <a:ext cx="158708" cy="1587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914218">
              <a:defRPr/>
            </a:pPr>
            <a:endParaRPr lang="de-DE" sz="200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3" name="Inhaltsplatzhalter 1">
            <a:extLst>
              <a:ext uri="{FF2B5EF4-FFF2-40B4-BE49-F238E27FC236}">
                <a16:creationId xmlns:a16="http://schemas.microsoft.com/office/drawing/2014/main" id="{56EF61F2-1FCF-CE40-9330-915CF8C6E3B8}"/>
              </a:ext>
            </a:extLst>
          </p:cNvPr>
          <p:cNvSpPr txBox="1">
            <a:spLocks/>
          </p:cNvSpPr>
          <p:nvPr/>
        </p:nvSpPr>
        <p:spPr>
          <a:xfrm>
            <a:off x="9480917" y="1567891"/>
            <a:ext cx="2270621" cy="1163126"/>
          </a:xfrm>
          <a:prstGeom prst="rect">
            <a:avLst/>
          </a:prstGeom>
        </p:spPr>
        <p:txBody>
          <a:bodyPr vert="horz" lIns="35990" tIns="35990" rIns="35990" bIns="35990" rtlCol="0" anchor="ctr">
            <a:noAutofit/>
          </a:bodyPr>
          <a:lstStyle>
            <a:lvl1pPr marL="341897" indent="-341897" algn="l" defTabSz="914126" rtl="0" eaLnBrk="1" latinLnBrk="0" hangingPunct="1">
              <a:lnSpc>
                <a:spcPct val="95000"/>
              </a:lnSpc>
              <a:spcBef>
                <a:spcPts val="1799"/>
              </a:spcBef>
              <a:spcAft>
                <a:spcPts val="0"/>
              </a:spcAft>
              <a:buClr>
                <a:schemeClr val="accent1"/>
              </a:buClr>
              <a:buSzPct val="100000"/>
              <a:buFont typeface="Wingdings" panose="05000000000000000000" pitchFamily="2" charset="2"/>
              <a:buChar char=""/>
              <a:defRPr sz="1999" b="0" i="0" kern="1200" baseline="0">
                <a:solidFill>
                  <a:schemeClr val="tx1"/>
                </a:solidFill>
                <a:latin typeface="Arial" panose="020B0604020202020204" pitchFamily="34" charset="0"/>
                <a:ea typeface="+mn-ea"/>
                <a:cs typeface="+mn-cs"/>
              </a:defRPr>
            </a:lvl1pPr>
            <a:lvl2pPr marL="622613" indent="-266320" algn="l" defTabSz="914126" rtl="0" eaLnBrk="1" latinLnBrk="0" hangingPunct="1">
              <a:lnSpc>
                <a:spcPct val="95000"/>
              </a:lnSpc>
              <a:spcBef>
                <a:spcPts val="600"/>
              </a:spcBef>
              <a:spcAft>
                <a:spcPts val="0"/>
              </a:spcAft>
              <a:buClr>
                <a:schemeClr val="accent1"/>
              </a:buClr>
              <a:buSzPct val="100000"/>
              <a:buFont typeface="Wingdings 3" panose="05040102010807070707" pitchFamily="18" charset="2"/>
              <a:buChar char=""/>
              <a:defRPr sz="1999" b="0" i="0" kern="1200" baseline="0">
                <a:solidFill>
                  <a:schemeClr val="tx1"/>
                </a:solidFill>
                <a:latin typeface="Arial" panose="020B0604020202020204" pitchFamily="34" charset="0"/>
                <a:ea typeface="+mn-ea"/>
                <a:cs typeface="+mn-cs"/>
              </a:defRPr>
            </a:lvl2pPr>
            <a:lvl3pPr marL="899730" indent="-277117" algn="l" defTabSz="914126" rtl="0" eaLnBrk="1" latinLnBrk="0" hangingPunct="1">
              <a:lnSpc>
                <a:spcPct val="95000"/>
              </a:lnSpc>
              <a:spcBef>
                <a:spcPts val="0"/>
              </a:spcBef>
              <a:spcAft>
                <a:spcPts val="0"/>
              </a:spcAft>
              <a:buClr>
                <a:schemeClr val="accent1"/>
              </a:buClr>
              <a:buSzPct val="100000"/>
              <a:buFont typeface="Wingdings" panose="05000000000000000000" pitchFamily="2" charset="2"/>
              <a:buChar char=""/>
              <a:defRPr sz="1999" b="0" i="0" kern="1200" baseline="0">
                <a:solidFill>
                  <a:schemeClr val="tx1"/>
                </a:solidFill>
                <a:latin typeface="Arial" panose="020B0604020202020204" pitchFamily="34" charset="0"/>
                <a:ea typeface="+mn-ea"/>
                <a:cs typeface="+mn-cs"/>
              </a:defRPr>
            </a:lvl3pPr>
            <a:lvl4pPr marL="1166050" indent="-266320" algn="l" defTabSz="914126" rtl="0" eaLnBrk="1" latinLnBrk="0" hangingPunct="1">
              <a:lnSpc>
                <a:spcPct val="95000"/>
              </a:lnSpc>
              <a:spcBef>
                <a:spcPts val="0"/>
              </a:spcBef>
              <a:spcAft>
                <a:spcPts val="0"/>
              </a:spcAft>
              <a:buClr>
                <a:schemeClr val="tx1"/>
              </a:buClr>
              <a:buSzPct val="100000"/>
              <a:buFont typeface="Arial" panose="020B0604020202020204" pitchFamily="34" charset="0"/>
              <a:buChar char="–"/>
              <a:defRPr sz="1999" b="0" i="0" kern="1200" baseline="0">
                <a:solidFill>
                  <a:schemeClr val="tx1"/>
                </a:solidFill>
                <a:latin typeface="Arial" panose="020B0604020202020204" pitchFamily="34" charset="0"/>
                <a:ea typeface="+mn-ea"/>
                <a:cs typeface="+mn-cs"/>
              </a:defRPr>
            </a:lvl4pPr>
            <a:lvl5pPr marL="1623113" indent="-266320" algn="l" defTabSz="914126" rtl="0" eaLnBrk="1" latinLnBrk="0" hangingPunct="1">
              <a:lnSpc>
                <a:spcPct val="95000"/>
              </a:lnSpc>
              <a:spcBef>
                <a:spcPts val="0"/>
              </a:spcBef>
              <a:spcAft>
                <a:spcPts val="0"/>
              </a:spcAft>
              <a:buClr>
                <a:schemeClr val="tx1"/>
              </a:buClr>
              <a:buSzPct val="100000"/>
              <a:buFont typeface="Arial" panose="020B0604020202020204" pitchFamily="34" charset="0"/>
              <a:buChar char="–"/>
              <a:defRPr sz="1999" b="0" i="0" kern="1200" baseline="0">
                <a:solidFill>
                  <a:schemeClr val="tx1"/>
                </a:solidFill>
                <a:latin typeface="Arial" panose="020B0604020202020204" pitchFamily="34" charset="0"/>
                <a:ea typeface="+mn-ea"/>
                <a:cs typeface="+mn-cs"/>
              </a:defRPr>
            </a:lvl5pPr>
            <a:lvl6pPr marL="2080176" indent="-266320" algn="l" defTabSz="914126" rtl="0" eaLnBrk="1" latinLnBrk="0" hangingPunct="1">
              <a:lnSpc>
                <a:spcPct val="95000"/>
              </a:lnSpc>
              <a:spcBef>
                <a:spcPts val="0"/>
              </a:spcBef>
              <a:buClrTx/>
              <a:buFont typeface="Arial" panose="020B0604020202020204" pitchFamily="34" charset="0"/>
              <a:buChar char="•"/>
              <a:defRPr sz="1999" b="0" i="0" kern="1200" baseline="0">
                <a:solidFill>
                  <a:schemeClr val="tx1"/>
                </a:solidFill>
                <a:latin typeface="Arial" panose="020B0604020202020204" pitchFamily="34" charset="0"/>
                <a:ea typeface="+mn-ea"/>
                <a:cs typeface="+mn-cs"/>
              </a:defRPr>
            </a:lvl6pPr>
            <a:lvl7pPr marL="2537239" indent="-266320" algn="l" defTabSz="914126" rtl="0" eaLnBrk="1" latinLnBrk="0" hangingPunct="1">
              <a:lnSpc>
                <a:spcPct val="95000"/>
              </a:lnSpc>
              <a:spcBef>
                <a:spcPts val="0"/>
              </a:spcBef>
              <a:buClrTx/>
              <a:buFont typeface="Arial" panose="020B0604020202020204" pitchFamily="34" charset="0"/>
              <a:buChar char="•"/>
              <a:defRPr sz="1999" b="0" i="0" kern="1200" baseline="0">
                <a:solidFill>
                  <a:schemeClr val="tx1"/>
                </a:solidFill>
                <a:latin typeface="Arial" panose="020B0604020202020204" pitchFamily="34" charset="0"/>
                <a:ea typeface="+mn-ea"/>
                <a:cs typeface="+mn-cs"/>
              </a:defRPr>
            </a:lvl7pPr>
            <a:lvl8pPr marL="2994301" indent="-266320" algn="l" defTabSz="914126" rtl="0" eaLnBrk="1" latinLnBrk="0" hangingPunct="1">
              <a:lnSpc>
                <a:spcPct val="95000"/>
              </a:lnSpc>
              <a:spcBef>
                <a:spcPts val="0"/>
              </a:spcBef>
              <a:buClrTx/>
              <a:buFont typeface="Arial" panose="020B0604020202020204" pitchFamily="34" charset="0"/>
              <a:buChar char="•"/>
              <a:defRPr sz="1999" b="0" i="0" kern="1200" baseline="0">
                <a:solidFill>
                  <a:schemeClr val="tx1"/>
                </a:solidFill>
                <a:latin typeface="Arial" panose="020B0604020202020204" pitchFamily="34" charset="0"/>
                <a:ea typeface="+mn-ea"/>
                <a:cs typeface="+mn-cs"/>
              </a:defRPr>
            </a:lvl8pPr>
            <a:lvl9pPr marL="3451364" indent="-266320" algn="l" defTabSz="914126" rtl="0" eaLnBrk="1" latinLnBrk="0" hangingPunct="1">
              <a:lnSpc>
                <a:spcPct val="95000"/>
              </a:lnSpc>
              <a:spcBef>
                <a:spcPts val="0"/>
              </a:spcBef>
              <a:buClrTx/>
              <a:buFont typeface="Arial" panose="020B0604020202020204" pitchFamily="34" charset="0"/>
              <a:buChar char="•"/>
              <a:defRPr sz="1999" b="0" i="0" kern="1200" baseline="0">
                <a:solidFill>
                  <a:schemeClr val="tx1"/>
                </a:solidFill>
                <a:latin typeface="Arial" panose="020B0604020202020204" pitchFamily="34" charset="0"/>
                <a:ea typeface="+mn-ea"/>
                <a:cs typeface="+mn-cs"/>
              </a:defRPr>
            </a:lvl9pPr>
          </a:lstStyle>
          <a:p>
            <a:pPr marL="0" indent="0" defTabSz="913944">
              <a:lnSpc>
                <a:spcPct val="90000"/>
              </a:lnSpc>
              <a:buClr>
                <a:srgbClr val="21A0D2"/>
              </a:buClr>
              <a:buNone/>
              <a:defRPr/>
            </a:pPr>
            <a:r>
              <a:rPr lang="pt-PT" sz="1400" b="1">
                <a:solidFill>
                  <a:srgbClr val="F39500"/>
                </a:solidFill>
                <a:cs typeface="Arial"/>
              </a:rPr>
              <a:t>Meta alcançada: </a:t>
            </a:r>
            <a:r>
              <a:rPr lang="pt-PT" sz="1400">
                <a:solidFill>
                  <a:srgbClr val="000000"/>
                </a:solidFill>
                <a:cs typeface="Arial"/>
              </a:rPr>
              <a:t>Maior conhecimento e adoção do portfólio agrícola da BASF</a:t>
            </a:r>
          </a:p>
        </p:txBody>
      </p:sp>
      <p:sp>
        <p:nvSpPr>
          <p:cNvPr id="14" name="Retângulo 13">
            <a:extLst>
              <a:ext uri="{FF2B5EF4-FFF2-40B4-BE49-F238E27FC236}">
                <a16:creationId xmlns:a16="http://schemas.microsoft.com/office/drawing/2014/main" id="{88E45C6B-310A-E74B-B05F-3864B96CDB89}"/>
              </a:ext>
            </a:extLst>
          </p:cNvPr>
          <p:cNvSpPr/>
          <p:nvPr/>
        </p:nvSpPr>
        <p:spPr>
          <a:xfrm>
            <a:off x="5854216" y="1735651"/>
            <a:ext cx="2023190" cy="848180"/>
          </a:xfrm>
          <a:prstGeom prst="rect">
            <a:avLst/>
          </a:prstGeom>
        </p:spPr>
        <p:txBody>
          <a:bodyPr wrap="square" lIns="35990" tIns="35990" rIns="35990" bIns="35990" anchor="t">
            <a:spAutoFit/>
          </a:bodyPr>
          <a:lstStyle/>
          <a:p>
            <a:pPr algn="ctr" defTabSz="914218">
              <a:lnSpc>
                <a:spcPct val="90000"/>
              </a:lnSpc>
              <a:buClr>
                <a:srgbClr val="21A0D2"/>
              </a:buClr>
              <a:defRPr/>
            </a:pPr>
            <a:r>
              <a:rPr lang="pt-PT" sz="1400" dirty="0">
                <a:solidFill>
                  <a:srgbClr val="000000"/>
                </a:solidFill>
                <a:latin typeface="Arial" panose="020B0604020202020204"/>
                <a:cs typeface="Arial"/>
              </a:rPr>
              <a:t>Lucro médios no programa piloto de </a:t>
            </a:r>
          </a:p>
          <a:p>
            <a:pPr algn="ctr" defTabSz="914218">
              <a:lnSpc>
                <a:spcPct val="90000"/>
              </a:lnSpc>
              <a:buClr>
                <a:srgbClr val="21A0D2"/>
              </a:buClr>
              <a:defRPr/>
            </a:pPr>
            <a:r>
              <a:rPr lang="pt-PT" sz="1400" b="1" dirty="0">
                <a:solidFill>
                  <a:srgbClr val="F39500"/>
                </a:solidFill>
                <a:latin typeface="Arial" panose="020B0604020202020204"/>
                <a:cs typeface="Arial"/>
              </a:rPr>
              <a:t>US$ 304 </a:t>
            </a:r>
            <a:r>
              <a:rPr lang="pt-PT" sz="1400" dirty="0">
                <a:solidFill>
                  <a:srgbClr val="000000"/>
                </a:solidFill>
              </a:rPr>
              <a:t>vs US$178 média de agricultores</a:t>
            </a:r>
            <a:endParaRPr lang="pt-PT" sz="1400" b="1" dirty="0">
              <a:solidFill>
                <a:srgbClr val="035FA9"/>
              </a:solidFill>
              <a:latin typeface="Arial" panose="020B0604020202020204"/>
              <a:cs typeface="Arial"/>
            </a:endParaRPr>
          </a:p>
        </p:txBody>
      </p:sp>
      <p:sp>
        <p:nvSpPr>
          <p:cNvPr id="63" name="Inhaltsplatzhalter 1">
            <a:extLst>
              <a:ext uri="{FF2B5EF4-FFF2-40B4-BE49-F238E27FC236}">
                <a16:creationId xmlns:a16="http://schemas.microsoft.com/office/drawing/2014/main" id="{E3FDF194-A71C-AE47-AB41-BFF66F55F116}"/>
              </a:ext>
            </a:extLst>
          </p:cNvPr>
          <p:cNvSpPr txBox="1">
            <a:spLocks/>
          </p:cNvSpPr>
          <p:nvPr/>
        </p:nvSpPr>
        <p:spPr>
          <a:xfrm>
            <a:off x="6104233" y="4753369"/>
            <a:ext cx="5382528" cy="823734"/>
          </a:xfrm>
          <a:prstGeom prst="rect">
            <a:avLst/>
          </a:prstGeom>
        </p:spPr>
        <p:txBody>
          <a:bodyPr vert="horz" lIns="35990" tIns="35990" rIns="35990" bIns="35990" rtlCol="0" anchor="ctr">
            <a:noAutofit/>
          </a:bodyPr>
          <a:lstStyle>
            <a:lvl1pPr marL="341897" indent="-341897" algn="l" defTabSz="914126" rtl="0" eaLnBrk="1" latinLnBrk="0" hangingPunct="1">
              <a:lnSpc>
                <a:spcPct val="95000"/>
              </a:lnSpc>
              <a:spcBef>
                <a:spcPts val="1799"/>
              </a:spcBef>
              <a:spcAft>
                <a:spcPts val="0"/>
              </a:spcAft>
              <a:buClr>
                <a:schemeClr val="accent1"/>
              </a:buClr>
              <a:buSzPct val="100000"/>
              <a:buFont typeface="Wingdings" panose="05000000000000000000" pitchFamily="2" charset="2"/>
              <a:buChar char=""/>
              <a:defRPr sz="1999" b="0" i="0" kern="1200" baseline="0">
                <a:solidFill>
                  <a:schemeClr val="tx1"/>
                </a:solidFill>
                <a:latin typeface="Arial" panose="020B0604020202020204" pitchFamily="34" charset="0"/>
                <a:ea typeface="+mn-ea"/>
                <a:cs typeface="+mn-cs"/>
              </a:defRPr>
            </a:lvl1pPr>
            <a:lvl2pPr marL="622613" indent="-266320" algn="l" defTabSz="914126" rtl="0" eaLnBrk="1" latinLnBrk="0" hangingPunct="1">
              <a:lnSpc>
                <a:spcPct val="95000"/>
              </a:lnSpc>
              <a:spcBef>
                <a:spcPts val="600"/>
              </a:spcBef>
              <a:spcAft>
                <a:spcPts val="0"/>
              </a:spcAft>
              <a:buClr>
                <a:schemeClr val="accent1"/>
              </a:buClr>
              <a:buSzPct val="100000"/>
              <a:buFont typeface="Wingdings 3" panose="05040102010807070707" pitchFamily="18" charset="2"/>
              <a:buChar char=""/>
              <a:defRPr sz="1999" b="0" i="0" kern="1200" baseline="0">
                <a:solidFill>
                  <a:schemeClr val="tx1"/>
                </a:solidFill>
                <a:latin typeface="Arial" panose="020B0604020202020204" pitchFamily="34" charset="0"/>
                <a:ea typeface="+mn-ea"/>
                <a:cs typeface="+mn-cs"/>
              </a:defRPr>
            </a:lvl2pPr>
            <a:lvl3pPr marL="899730" indent="-277117" algn="l" defTabSz="914126" rtl="0" eaLnBrk="1" latinLnBrk="0" hangingPunct="1">
              <a:lnSpc>
                <a:spcPct val="95000"/>
              </a:lnSpc>
              <a:spcBef>
                <a:spcPts val="0"/>
              </a:spcBef>
              <a:spcAft>
                <a:spcPts val="0"/>
              </a:spcAft>
              <a:buClr>
                <a:schemeClr val="accent1"/>
              </a:buClr>
              <a:buSzPct val="100000"/>
              <a:buFont typeface="Wingdings" panose="05000000000000000000" pitchFamily="2" charset="2"/>
              <a:buChar char=""/>
              <a:defRPr sz="1999" b="0" i="0" kern="1200" baseline="0">
                <a:solidFill>
                  <a:schemeClr val="tx1"/>
                </a:solidFill>
                <a:latin typeface="Arial" panose="020B0604020202020204" pitchFamily="34" charset="0"/>
                <a:ea typeface="+mn-ea"/>
                <a:cs typeface="+mn-cs"/>
              </a:defRPr>
            </a:lvl3pPr>
            <a:lvl4pPr marL="1166050" indent="-266320" algn="l" defTabSz="914126" rtl="0" eaLnBrk="1" latinLnBrk="0" hangingPunct="1">
              <a:lnSpc>
                <a:spcPct val="95000"/>
              </a:lnSpc>
              <a:spcBef>
                <a:spcPts val="0"/>
              </a:spcBef>
              <a:spcAft>
                <a:spcPts val="0"/>
              </a:spcAft>
              <a:buClr>
                <a:schemeClr val="tx1"/>
              </a:buClr>
              <a:buSzPct val="100000"/>
              <a:buFont typeface="Arial" panose="020B0604020202020204" pitchFamily="34" charset="0"/>
              <a:buChar char="–"/>
              <a:defRPr sz="1999" b="0" i="0" kern="1200" baseline="0">
                <a:solidFill>
                  <a:schemeClr val="tx1"/>
                </a:solidFill>
                <a:latin typeface="Arial" panose="020B0604020202020204" pitchFamily="34" charset="0"/>
                <a:ea typeface="+mn-ea"/>
                <a:cs typeface="+mn-cs"/>
              </a:defRPr>
            </a:lvl4pPr>
            <a:lvl5pPr marL="1623113" indent="-266320" algn="l" defTabSz="914126" rtl="0" eaLnBrk="1" latinLnBrk="0" hangingPunct="1">
              <a:lnSpc>
                <a:spcPct val="95000"/>
              </a:lnSpc>
              <a:spcBef>
                <a:spcPts val="0"/>
              </a:spcBef>
              <a:spcAft>
                <a:spcPts val="0"/>
              </a:spcAft>
              <a:buClr>
                <a:schemeClr val="tx1"/>
              </a:buClr>
              <a:buSzPct val="100000"/>
              <a:buFont typeface="Arial" panose="020B0604020202020204" pitchFamily="34" charset="0"/>
              <a:buChar char="–"/>
              <a:defRPr sz="1999" b="0" i="0" kern="1200" baseline="0">
                <a:solidFill>
                  <a:schemeClr val="tx1"/>
                </a:solidFill>
                <a:latin typeface="Arial" panose="020B0604020202020204" pitchFamily="34" charset="0"/>
                <a:ea typeface="+mn-ea"/>
                <a:cs typeface="+mn-cs"/>
              </a:defRPr>
            </a:lvl5pPr>
            <a:lvl6pPr marL="2080176" indent="-266320" algn="l" defTabSz="914126" rtl="0" eaLnBrk="1" latinLnBrk="0" hangingPunct="1">
              <a:lnSpc>
                <a:spcPct val="95000"/>
              </a:lnSpc>
              <a:spcBef>
                <a:spcPts val="0"/>
              </a:spcBef>
              <a:buClrTx/>
              <a:buFont typeface="Arial" panose="020B0604020202020204" pitchFamily="34" charset="0"/>
              <a:buChar char="•"/>
              <a:defRPr sz="1999" b="0" i="0" kern="1200" baseline="0">
                <a:solidFill>
                  <a:schemeClr val="tx1"/>
                </a:solidFill>
                <a:latin typeface="Arial" panose="020B0604020202020204" pitchFamily="34" charset="0"/>
                <a:ea typeface="+mn-ea"/>
                <a:cs typeface="+mn-cs"/>
              </a:defRPr>
            </a:lvl6pPr>
            <a:lvl7pPr marL="2537239" indent="-266320" algn="l" defTabSz="914126" rtl="0" eaLnBrk="1" latinLnBrk="0" hangingPunct="1">
              <a:lnSpc>
                <a:spcPct val="95000"/>
              </a:lnSpc>
              <a:spcBef>
                <a:spcPts val="0"/>
              </a:spcBef>
              <a:buClrTx/>
              <a:buFont typeface="Arial" panose="020B0604020202020204" pitchFamily="34" charset="0"/>
              <a:buChar char="•"/>
              <a:defRPr sz="1999" b="0" i="0" kern="1200" baseline="0">
                <a:solidFill>
                  <a:schemeClr val="tx1"/>
                </a:solidFill>
                <a:latin typeface="Arial" panose="020B0604020202020204" pitchFamily="34" charset="0"/>
                <a:ea typeface="+mn-ea"/>
                <a:cs typeface="+mn-cs"/>
              </a:defRPr>
            </a:lvl7pPr>
            <a:lvl8pPr marL="2994301" indent="-266320" algn="l" defTabSz="914126" rtl="0" eaLnBrk="1" latinLnBrk="0" hangingPunct="1">
              <a:lnSpc>
                <a:spcPct val="95000"/>
              </a:lnSpc>
              <a:spcBef>
                <a:spcPts val="0"/>
              </a:spcBef>
              <a:buClrTx/>
              <a:buFont typeface="Arial" panose="020B0604020202020204" pitchFamily="34" charset="0"/>
              <a:buChar char="•"/>
              <a:defRPr sz="1999" b="0" i="0" kern="1200" baseline="0">
                <a:solidFill>
                  <a:schemeClr val="tx1"/>
                </a:solidFill>
                <a:latin typeface="Arial" panose="020B0604020202020204" pitchFamily="34" charset="0"/>
                <a:ea typeface="+mn-ea"/>
                <a:cs typeface="+mn-cs"/>
              </a:defRPr>
            </a:lvl8pPr>
            <a:lvl9pPr marL="3451364" indent="-266320" algn="l" defTabSz="914126" rtl="0" eaLnBrk="1" latinLnBrk="0" hangingPunct="1">
              <a:lnSpc>
                <a:spcPct val="95000"/>
              </a:lnSpc>
              <a:spcBef>
                <a:spcPts val="0"/>
              </a:spcBef>
              <a:buClrTx/>
              <a:buFont typeface="Arial" panose="020B0604020202020204" pitchFamily="34" charset="0"/>
              <a:buChar char="•"/>
              <a:defRPr sz="1999" b="0" i="0" kern="1200" baseline="0">
                <a:solidFill>
                  <a:schemeClr val="tx1"/>
                </a:solidFill>
                <a:latin typeface="Arial" panose="020B0604020202020204" pitchFamily="34" charset="0"/>
                <a:ea typeface="+mn-ea"/>
                <a:cs typeface="+mn-cs"/>
              </a:defRPr>
            </a:lvl9pPr>
          </a:lstStyle>
          <a:p>
            <a:pPr marL="0" indent="0" algn="ctr" defTabSz="913944">
              <a:lnSpc>
                <a:spcPct val="100000"/>
              </a:lnSpc>
              <a:buClr>
                <a:srgbClr val="21A0D2"/>
              </a:buClr>
              <a:buNone/>
              <a:defRPr/>
            </a:pPr>
            <a:r>
              <a:rPr lang="pt-PT" sz="1400">
                <a:solidFill>
                  <a:srgbClr val="000000"/>
                </a:solidFill>
                <a:cs typeface="Arial"/>
              </a:rPr>
              <a:t>A importância do projeto para os agricultores foi de </a:t>
            </a:r>
            <a:r>
              <a:rPr lang="pt-PT" sz="1600" b="1">
                <a:solidFill>
                  <a:srgbClr val="F39500"/>
                </a:solidFill>
                <a:cs typeface="Arial"/>
              </a:rPr>
              <a:t>8 pontos </a:t>
            </a:r>
            <a:r>
              <a:rPr lang="pt-PT" sz="1400">
                <a:solidFill>
                  <a:srgbClr val="000000"/>
                </a:solidFill>
                <a:cs typeface="Arial"/>
              </a:rPr>
              <a:t>em uma escala de 10 pontos.</a:t>
            </a:r>
          </a:p>
        </p:txBody>
      </p:sp>
      <p:sp>
        <p:nvSpPr>
          <p:cNvPr id="62" name="Inhaltsplatzhalter 1">
            <a:extLst>
              <a:ext uri="{FF2B5EF4-FFF2-40B4-BE49-F238E27FC236}">
                <a16:creationId xmlns:a16="http://schemas.microsoft.com/office/drawing/2014/main" id="{CF004AFE-437A-F245-8B7B-58125EDCF731}"/>
              </a:ext>
            </a:extLst>
          </p:cNvPr>
          <p:cNvSpPr txBox="1">
            <a:spLocks/>
          </p:cNvSpPr>
          <p:nvPr/>
        </p:nvSpPr>
        <p:spPr>
          <a:xfrm>
            <a:off x="5604010" y="3581384"/>
            <a:ext cx="1978994" cy="805096"/>
          </a:xfrm>
          <a:prstGeom prst="rect">
            <a:avLst/>
          </a:prstGeom>
        </p:spPr>
        <p:txBody>
          <a:bodyPr vert="horz" wrap="square" lIns="35990" tIns="35990" rIns="35990" bIns="35990" rtlCol="0" anchor="t">
            <a:spAutoFit/>
          </a:bodyPr>
          <a:lstStyle>
            <a:lvl1pPr marL="341897" indent="-341897" algn="l" defTabSz="914126" rtl="0" eaLnBrk="1" latinLnBrk="0" hangingPunct="1">
              <a:lnSpc>
                <a:spcPct val="95000"/>
              </a:lnSpc>
              <a:spcBef>
                <a:spcPts val="1799"/>
              </a:spcBef>
              <a:spcAft>
                <a:spcPts val="0"/>
              </a:spcAft>
              <a:buClr>
                <a:schemeClr val="accent1"/>
              </a:buClr>
              <a:buSzPct val="100000"/>
              <a:buFont typeface="Wingdings" panose="05000000000000000000" pitchFamily="2" charset="2"/>
              <a:buChar char=""/>
              <a:defRPr sz="1999" b="0" i="0" kern="1200" baseline="0">
                <a:solidFill>
                  <a:schemeClr val="tx1"/>
                </a:solidFill>
                <a:latin typeface="Arial" panose="020B0604020202020204" pitchFamily="34" charset="0"/>
                <a:ea typeface="+mn-ea"/>
                <a:cs typeface="+mn-cs"/>
              </a:defRPr>
            </a:lvl1pPr>
            <a:lvl2pPr marL="622613" indent="-266320" algn="l" defTabSz="914126" rtl="0" eaLnBrk="1" latinLnBrk="0" hangingPunct="1">
              <a:lnSpc>
                <a:spcPct val="95000"/>
              </a:lnSpc>
              <a:spcBef>
                <a:spcPts val="600"/>
              </a:spcBef>
              <a:spcAft>
                <a:spcPts val="0"/>
              </a:spcAft>
              <a:buClr>
                <a:schemeClr val="accent1"/>
              </a:buClr>
              <a:buSzPct val="100000"/>
              <a:buFont typeface="Wingdings 3" panose="05040102010807070707" pitchFamily="18" charset="2"/>
              <a:buChar char=""/>
              <a:defRPr sz="1999" b="0" i="0" kern="1200" baseline="0">
                <a:solidFill>
                  <a:schemeClr val="tx1"/>
                </a:solidFill>
                <a:latin typeface="Arial" panose="020B0604020202020204" pitchFamily="34" charset="0"/>
                <a:ea typeface="+mn-ea"/>
                <a:cs typeface="+mn-cs"/>
              </a:defRPr>
            </a:lvl2pPr>
            <a:lvl3pPr marL="899730" indent="-277117" algn="l" defTabSz="914126" rtl="0" eaLnBrk="1" latinLnBrk="0" hangingPunct="1">
              <a:lnSpc>
                <a:spcPct val="95000"/>
              </a:lnSpc>
              <a:spcBef>
                <a:spcPts val="0"/>
              </a:spcBef>
              <a:spcAft>
                <a:spcPts val="0"/>
              </a:spcAft>
              <a:buClr>
                <a:schemeClr val="accent1"/>
              </a:buClr>
              <a:buSzPct val="100000"/>
              <a:buFont typeface="Wingdings" panose="05000000000000000000" pitchFamily="2" charset="2"/>
              <a:buChar char=""/>
              <a:defRPr sz="1999" b="0" i="0" kern="1200" baseline="0">
                <a:solidFill>
                  <a:schemeClr val="tx1"/>
                </a:solidFill>
                <a:latin typeface="Arial" panose="020B0604020202020204" pitchFamily="34" charset="0"/>
                <a:ea typeface="+mn-ea"/>
                <a:cs typeface="+mn-cs"/>
              </a:defRPr>
            </a:lvl3pPr>
            <a:lvl4pPr marL="1166050" indent="-266320" algn="l" defTabSz="914126" rtl="0" eaLnBrk="1" latinLnBrk="0" hangingPunct="1">
              <a:lnSpc>
                <a:spcPct val="95000"/>
              </a:lnSpc>
              <a:spcBef>
                <a:spcPts val="0"/>
              </a:spcBef>
              <a:spcAft>
                <a:spcPts val="0"/>
              </a:spcAft>
              <a:buClr>
                <a:schemeClr val="tx1"/>
              </a:buClr>
              <a:buSzPct val="100000"/>
              <a:buFont typeface="Arial" panose="020B0604020202020204" pitchFamily="34" charset="0"/>
              <a:buChar char="–"/>
              <a:defRPr sz="1999" b="0" i="0" kern="1200" baseline="0">
                <a:solidFill>
                  <a:schemeClr val="tx1"/>
                </a:solidFill>
                <a:latin typeface="Arial" panose="020B0604020202020204" pitchFamily="34" charset="0"/>
                <a:ea typeface="+mn-ea"/>
                <a:cs typeface="+mn-cs"/>
              </a:defRPr>
            </a:lvl4pPr>
            <a:lvl5pPr marL="1623113" indent="-266320" algn="l" defTabSz="914126" rtl="0" eaLnBrk="1" latinLnBrk="0" hangingPunct="1">
              <a:lnSpc>
                <a:spcPct val="95000"/>
              </a:lnSpc>
              <a:spcBef>
                <a:spcPts val="0"/>
              </a:spcBef>
              <a:spcAft>
                <a:spcPts val="0"/>
              </a:spcAft>
              <a:buClr>
                <a:schemeClr val="tx1"/>
              </a:buClr>
              <a:buSzPct val="100000"/>
              <a:buFont typeface="Arial" panose="020B0604020202020204" pitchFamily="34" charset="0"/>
              <a:buChar char="–"/>
              <a:defRPr sz="1999" b="0" i="0" kern="1200" baseline="0">
                <a:solidFill>
                  <a:schemeClr val="tx1"/>
                </a:solidFill>
                <a:latin typeface="Arial" panose="020B0604020202020204" pitchFamily="34" charset="0"/>
                <a:ea typeface="+mn-ea"/>
                <a:cs typeface="+mn-cs"/>
              </a:defRPr>
            </a:lvl5pPr>
            <a:lvl6pPr marL="2080176" indent="-266320" algn="l" defTabSz="914126" rtl="0" eaLnBrk="1" latinLnBrk="0" hangingPunct="1">
              <a:lnSpc>
                <a:spcPct val="95000"/>
              </a:lnSpc>
              <a:spcBef>
                <a:spcPts val="0"/>
              </a:spcBef>
              <a:buClrTx/>
              <a:buFont typeface="Arial" panose="020B0604020202020204" pitchFamily="34" charset="0"/>
              <a:buChar char="•"/>
              <a:defRPr sz="1999" b="0" i="0" kern="1200" baseline="0">
                <a:solidFill>
                  <a:schemeClr val="tx1"/>
                </a:solidFill>
                <a:latin typeface="Arial" panose="020B0604020202020204" pitchFamily="34" charset="0"/>
                <a:ea typeface="+mn-ea"/>
                <a:cs typeface="+mn-cs"/>
              </a:defRPr>
            </a:lvl6pPr>
            <a:lvl7pPr marL="2537239" indent="-266320" algn="l" defTabSz="914126" rtl="0" eaLnBrk="1" latinLnBrk="0" hangingPunct="1">
              <a:lnSpc>
                <a:spcPct val="95000"/>
              </a:lnSpc>
              <a:spcBef>
                <a:spcPts val="0"/>
              </a:spcBef>
              <a:buClrTx/>
              <a:buFont typeface="Arial" panose="020B0604020202020204" pitchFamily="34" charset="0"/>
              <a:buChar char="•"/>
              <a:defRPr sz="1999" b="0" i="0" kern="1200" baseline="0">
                <a:solidFill>
                  <a:schemeClr val="tx1"/>
                </a:solidFill>
                <a:latin typeface="Arial" panose="020B0604020202020204" pitchFamily="34" charset="0"/>
                <a:ea typeface="+mn-ea"/>
                <a:cs typeface="+mn-cs"/>
              </a:defRPr>
            </a:lvl7pPr>
            <a:lvl8pPr marL="2994301" indent="-266320" algn="l" defTabSz="914126" rtl="0" eaLnBrk="1" latinLnBrk="0" hangingPunct="1">
              <a:lnSpc>
                <a:spcPct val="95000"/>
              </a:lnSpc>
              <a:spcBef>
                <a:spcPts val="0"/>
              </a:spcBef>
              <a:buClrTx/>
              <a:buFont typeface="Arial" panose="020B0604020202020204" pitchFamily="34" charset="0"/>
              <a:buChar char="•"/>
              <a:defRPr sz="1999" b="0" i="0" kern="1200" baseline="0">
                <a:solidFill>
                  <a:schemeClr val="tx1"/>
                </a:solidFill>
                <a:latin typeface="Arial" panose="020B0604020202020204" pitchFamily="34" charset="0"/>
                <a:ea typeface="+mn-ea"/>
                <a:cs typeface="+mn-cs"/>
              </a:defRPr>
            </a:lvl8pPr>
            <a:lvl9pPr marL="3451364" indent="-266320" algn="l" defTabSz="914126" rtl="0" eaLnBrk="1" latinLnBrk="0" hangingPunct="1">
              <a:lnSpc>
                <a:spcPct val="95000"/>
              </a:lnSpc>
              <a:spcBef>
                <a:spcPts val="0"/>
              </a:spcBef>
              <a:buClrTx/>
              <a:buFont typeface="Arial" panose="020B0604020202020204" pitchFamily="34" charset="0"/>
              <a:buChar char="•"/>
              <a:defRPr sz="1999" b="0" i="0" kern="1200" baseline="0">
                <a:solidFill>
                  <a:schemeClr val="tx1"/>
                </a:solidFill>
                <a:latin typeface="Arial" panose="020B0604020202020204" pitchFamily="34" charset="0"/>
                <a:ea typeface="+mn-ea"/>
                <a:cs typeface="+mn-cs"/>
              </a:defRPr>
            </a:lvl9pPr>
          </a:lstStyle>
          <a:p>
            <a:pPr marL="0" indent="0" algn="ctr" defTabSz="913944">
              <a:lnSpc>
                <a:spcPct val="85000"/>
              </a:lnSpc>
              <a:spcBef>
                <a:spcPts val="0"/>
              </a:spcBef>
              <a:buClr>
                <a:srgbClr val="21A0D2"/>
              </a:buClr>
              <a:buNone/>
              <a:defRPr/>
            </a:pPr>
            <a:r>
              <a:rPr lang="pt-PT" sz="1400">
                <a:solidFill>
                  <a:srgbClr val="000000"/>
                </a:solidFill>
                <a:cs typeface="Arial"/>
              </a:rPr>
              <a:t>Aumento da </a:t>
            </a:r>
            <a:r>
              <a:rPr lang="pt-PT" sz="1400" b="1">
                <a:solidFill>
                  <a:srgbClr val="F39500"/>
                </a:solidFill>
                <a:cs typeface="Arial"/>
              </a:rPr>
              <a:t>produtividade em lotes pilotos</a:t>
            </a:r>
            <a:br>
              <a:rPr lang="pt-PT" sz="1400" b="1">
                <a:solidFill>
                  <a:srgbClr val="F39500"/>
                </a:solidFill>
                <a:cs typeface="Arial"/>
              </a:rPr>
            </a:br>
            <a:r>
              <a:rPr lang="pt-PT" sz="1400" b="1">
                <a:solidFill>
                  <a:srgbClr val="F39500"/>
                </a:solidFill>
                <a:cs typeface="Arial"/>
              </a:rPr>
              <a:t>de 20%</a:t>
            </a:r>
          </a:p>
        </p:txBody>
      </p:sp>
      <p:sp>
        <p:nvSpPr>
          <p:cNvPr id="64" name="Inhaltsplatzhalter 1">
            <a:extLst>
              <a:ext uri="{FF2B5EF4-FFF2-40B4-BE49-F238E27FC236}">
                <a16:creationId xmlns:a16="http://schemas.microsoft.com/office/drawing/2014/main" id="{978B1374-CE2E-DE4C-A4DB-F97406046E95}"/>
              </a:ext>
            </a:extLst>
          </p:cNvPr>
          <p:cNvSpPr txBox="1">
            <a:spLocks/>
          </p:cNvSpPr>
          <p:nvPr/>
        </p:nvSpPr>
        <p:spPr>
          <a:xfrm>
            <a:off x="7936088" y="3581384"/>
            <a:ext cx="2012862" cy="805096"/>
          </a:xfrm>
          <a:prstGeom prst="rect">
            <a:avLst/>
          </a:prstGeom>
        </p:spPr>
        <p:txBody>
          <a:bodyPr vert="horz" wrap="square" lIns="35990" tIns="35990" rIns="35990" bIns="35990" rtlCol="0" anchor="t">
            <a:spAutoFit/>
          </a:bodyPr>
          <a:lstStyle>
            <a:lvl1pPr marL="341897" indent="-341897" algn="l" defTabSz="914126" rtl="0" eaLnBrk="1" latinLnBrk="0" hangingPunct="1">
              <a:lnSpc>
                <a:spcPct val="95000"/>
              </a:lnSpc>
              <a:spcBef>
                <a:spcPts val="1799"/>
              </a:spcBef>
              <a:spcAft>
                <a:spcPts val="0"/>
              </a:spcAft>
              <a:buClr>
                <a:schemeClr val="accent1"/>
              </a:buClr>
              <a:buSzPct val="100000"/>
              <a:buFont typeface="Wingdings" panose="05000000000000000000" pitchFamily="2" charset="2"/>
              <a:buChar char=""/>
              <a:defRPr sz="1999" b="0" i="0" kern="1200" baseline="0">
                <a:solidFill>
                  <a:schemeClr val="tx1"/>
                </a:solidFill>
                <a:latin typeface="Arial" panose="020B0604020202020204" pitchFamily="34" charset="0"/>
                <a:ea typeface="+mn-ea"/>
                <a:cs typeface="+mn-cs"/>
              </a:defRPr>
            </a:lvl1pPr>
            <a:lvl2pPr marL="622613" indent="-266320" algn="l" defTabSz="914126" rtl="0" eaLnBrk="1" latinLnBrk="0" hangingPunct="1">
              <a:lnSpc>
                <a:spcPct val="95000"/>
              </a:lnSpc>
              <a:spcBef>
                <a:spcPts val="600"/>
              </a:spcBef>
              <a:spcAft>
                <a:spcPts val="0"/>
              </a:spcAft>
              <a:buClr>
                <a:schemeClr val="accent1"/>
              </a:buClr>
              <a:buSzPct val="100000"/>
              <a:buFont typeface="Wingdings 3" panose="05040102010807070707" pitchFamily="18" charset="2"/>
              <a:buChar char=""/>
              <a:defRPr sz="1999" b="0" i="0" kern="1200" baseline="0">
                <a:solidFill>
                  <a:schemeClr val="tx1"/>
                </a:solidFill>
                <a:latin typeface="Arial" panose="020B0604020202020204" pitchFamily="34" charset="0"/>
                <a:ea typeface="+mn-ea"/>
                <a:cs typeface="+mn-cs"/>
              </a:defRPr>
            </a:lvl2pPr>
            <a:lvl3pPr marL="899730" indent="-277117" algn="l" defTabSz="914126" rtl="0" eaLnBrk="1" latinLnBrk="0" hangingPunct="1">
              <a:lnSpc>
                <a:spcPct val="95000"/>
              </a:lnSpc>
              <a:spcBef>
                <a:spcPts val="0"/>
              </a:spcBef>
              <a:spcAft>
                <a:spcPts val="0"/>
              </a:spcAft>
              <a:buClr>
                <a:schemeClr val="accent1"/>
              </a:buClr>
              <a:buSzPct val="100000"/>
              <a:buFont typeface="Wingdings" panose="05000000000000000000" pitchFamily="2" charset="2"/>
              <a:buChar char=""/>
              <a:defRPr sz="1999" b="0" i="0" kern="1200" baseline="0">
                <a:solidFill>
                  <a:schemeClr val="tx1"/>
                </a:solidFill>
                <a:latin typeface="Arial" panose="020B0604020202020204" pitchFamily="34" charset="0"/>
                <a:ea typeface="+mn-ea"/>
                <a:cs typeface="+mn-cs"/>
              </a:defRPr>
            </a:lvl3pPr>
            <a:lvl4pPr marL="1166050" indent="-266320" algn="l" defTabSz="914126" rtl="0" eaLnBrk="1" latinLnBrk="0" hangingPunct="1">
              <a:lnSpc>
                <a:spcPct val="95000"/>
              </a:lnSpc>
              <a:spcBef>
                <a:spcPts val="0"/>
              </a:spcBef>
              <a:spcAft>
                <a:spcPts val="0"/>
              </a:spcAft>
              <a:buClr>
                <a:schemeClr val="tx1"/>
              </a:buClr>
              <a:buSzPct val="100000"/>
              <a:buFont typeface="Arial" panose="020B0604020202020204" pitchFamily="34" charset="0"/>
              <a:buChar char="–"/>
              <a:defRPr sz="1999" b="0" i="0" kern="1200" baseline="0">
                <a:solidFill>
                  <a:schemeClr val="tx1"/>
                </a:solidFill>
                <a:latin typeface="Arial" panose="020B0604020202020204" pitchFamily="34" charset="0"/>
                <a:ea typeface="+mn-ea"/>
                <a:cs typeface="+mn-cs"/>
              </a:defRPr>
            </a:lvl4pPr>
            <a:lvl5pPr marL="1623113" indent="-266320" algn="l" defTabSz="914126" rtl="0" eaLnBrk="1" latinLnBrk="0" hangingPunct="1">
              <a:lnSpc>
                <a:spcPct val="95000"/>
              </a:lnSpc>
              <a:spcBef>
                <a:spcPts val="0"/>
              </a:spcBef>
              <a:spcAft>
                <a:spcPts val="0"/>
              </a:spcAft>
              <a:buClr>
                <a:schemeClr val="tx1"/>
              </a:buClr>
              <a:buSzPct val="100000"/>
              <a:buFont typeface="Arial" panose="020B0604020202020204" pitchFamily="34" charset="0"/>
              <a:buChar char="–"/>
              <a:defRPr sz="1999" b="0" i="0" kern="1200" baseline="0">
                <a:solidFill>
                  <a:schemeClr val="tx1"/>
                </a:solidFill>
                <a:latin typeface="Arial" panose="020B0604020202020204" pitchFamily="34" charset="0"/>
                <a:ea typeface="+mn-ea"/>
                <a:cs typeface="+mn-cs"/>
              </a:defRPr>
            </a:lvl5pPr>
            <a:lvl6pPr marL="2080176" indent="-266320" algn="l" defTabSz="914126" rtl="0" eaLnBrk="1" latinLnBrk="0" hangingPunct="1">
              <a:lnSpc>
                <a:spcPct val="95000"/>
              </a:lnSpc>
              <a:spcBef>
                <a:spcPts val="0"/>
              </a:spcBef>
              <a:buClrTx/>
              <a:buFont typeface="Arial" panose="020B0604020202020204" pitchFamily="34" charset="0"/>
              <a:buChar char="•"/>
              <a:defRPr sz="1999" b="0" i="0" kern="1200" baseline="0">
                <a:solidFill>
                  <a:schemeClr val="tx1"/>
                </a:solidFill>
                <a:latin typeface="Arial" panose="020B0604020202020204" pitchFamily="34" charset="0"/>
                <a:ea typeface="+mn-ea"/>
                <a:cs typeface="+mn-cs"/>
              </a:defRPr>
            </a:lvl6pPr>
            <a:lvl7pPr marL="2537239" indent="-266320" algn="l" defTabSz="914126" rtl="0" eaLnBrk="1" latinLnBrk="0" hangingPunct="1">
              <a:lnSpc>
                <a:spcPct val="95000"/>
              </a:lnSpc>
              <a:spcBef>
                <a:spcPts val="0"/>
              </a:spcBef>
              <a:buClrTx/>
              <a:buFont typeface="Arial" panose="020B0604020202020204" pitchFamily="34" charset="0"/>
              <a:buChar char="•"/>
              <a:defRPr sz="1999" b="0" i="0" kern="1200" baseline="0">
                <a:solidFill>
                  <a:schemeClr val="tx1"/>
                </a:solidFill>
                <a:latin typeface="Arial" panose="020B0604020202020204" pitchFamily="34" charset="0"/>
                <a:ea typeface="+mn-ea"/>
                <a:cs typeface="+mn-cs"/>
              </a:defRPr>
            </a:lvl7pPr>
            <a:lvl8pPr marL="2994301" indent="-266320" algn="l" defTabSz="914126" rtl="0" eaLnBrk="1" latinLnBrk="0" hangingPunct="1">
              <a:lnSpc>
                <a:spcPct val="95000"/>
              </a:lnSpc>
              <a:spcBef>
                <a:spcPts val="0"/>
              </a:spcBef>
              <a:buClrTx/>
              <a:buFont typeface="Arial" panose="020B0604020202020204" pitchFamily="34" charset="0"/>
              <a:buChar char="•"/>
              <a:defRPr sz="1999" b="0" i="0" kern="1200" baseline="0">
                <a:solidFill>
                  <a:schemeClr val="tx1"/>
                </a:solidFill>
                <a:latin typeface="Arial" panose="020B0604020202020204" pitchFamily="34" charset="0"/>
                <a:ea typeface="+mn-ea"/>
                <a:cs typeface="+mn-cs"/>
              </a:defRPr>
            </a:lvl8pPr>
            <a:lvl9pPr marL="3451364" indent="-266320" algn="l" defTabSz="914126" rtl="0" eaLnBrk="1" latinLnBrk="0" hangingPunct="1">
              <a:lnSpc>
                <a:spcPct val="95000"/>
              </a:lnSpc>
              <a:spcBef>
                <a:spcPts val="0"/>
              </a:spcBef>
              <a:buClrTx/>
              <a:buFont typeface="Arial" panose="020B0604020202020204" pitchFamily="34" charset="0"/>
              <a:buChar char="•"/>
              <a:defRPr sz="1999" b="0" i="0" kern="1200" baseline="0">
                <a:solidFill>
                  <a:schemeClr val="tx1"/>
                </a:solidFill>
                <a:latin typeface="Arial" panose="020B0604020202020204" pitchFamily="34" charset="0"/>
                <a:ea typeface="+mn-ea"/>
                <a:cs typeface="+mn-cs"/>
              </a:defRPr>
            </a:lvl9pPr>
          </a:lstStyle>
          <a:p>
            <a:pPr marL="0" indent="0" algn="ctr" defTabSz="913944">
              <a:lnSpc>
                <a:spcPct val="85000"/>
              </a:lnSpc>
              <a:spcBef>
                <a:spcPts val="0"/>
              </a:spcBef>
              <a:buClr>
                <a:srgbClr val="21A0D2"/>
              </a:buClr>
              <a:buNone/>
              <a:defRPr/>
            </a:pPr>
            <a:r>
              <a:rPr lang="pt-PT" sz="1400">
                <a:solidFill>
                  <a:srgbClr val="000000"/>
                </a:solidFill>
                <a:cs typeface="Arial"/>
              </a:rPr>
              <a:t>Aumento de </a:t>
            </a:r>
            <a:r>
              <a:rPr lang="pt-PT" sz="1400" b="1">
                <a:solidFill>
                  <a:srgbClr val="F39500"/>
                </a:solidFill>
                <a:cs typeface="Arial"/>
              </a:rPr>
              <a:t>9 pontos percentuais </a:t>
            </a:r>
            <a:r>
              <a:rPr lang="pt-PT" sz="1400">
                <a:solidFill>
                  <a:srgbClr val="000000"/>
                </a:solidFill>
                <a:cs typeface="Arial"/>
              </a:rPr>
              <a:t>na rentabilidade versus manejo agrícola</a:t>
            </a:r>
          </a:p>
        </p:txBody>
      </p:sp>
      <p:sp>
        <p:nvSpPr>
          <p:cNvPr id="65" name="Inhaltsplatzhalter 1">
            <a:extLst>
              <a:ext uri="{FF2B5EF4-FFF2-40B4-BE49-F238E27FC236}">
                <a16:creationId xmlns:a16="http://schemas.microsoft.com/office/drawing/2014/main" id="{B17279AF-17AC-ED4A-A8C4-22323D96949A}"/>
              </a:ext>
            </a:extLst>
          </p:cNvPr>
          <p:cNvSpPr txBox="1">
            <a:spLocks/>
          </p:cNvSpPr>
          <p:nvPr/>
        </p:nvSpPr>
        <p:spPr>
          <a:xfrm>
            <a:off x="10454394" y="3581384"/>
            <a:ext cx="1418467" cy="621993"/>
          </a:xfrm>
          <a:prstGeom prst="rect">
            <a:avLst/>
          </a:prstGeom>
        </p:spPr>
        <p:txBody>
          <a:bodyPr vert="horz" wrap="square" lIns="35990" tIns="35990" rIns="35990" bIns="35990" rtlCol="0" anchor="t">
            <a:spAutoFit/>
          </a:bodyPr>
          <a:lstStyle>
            <a:lvl1pPr marL="341897" indent="-341897" algn="l" defTabSz="914126" rtl="0" eaLnBrk="1" latinLnBrk="0" hangingPunct="1">
              <a:lnSpc>
                <a:spcPct val="95000"/>
              </a:lnSpc>
              <a:spcBef>
                <a:spcPts val="1799"/>
              </a:spcBef>
              <a:spcAft>
                <a:spcPts val="0"/>
              </a:spcAft>
              <a:buClr>
                <a:schemeClr val="accent1"/>
              </a:buClr>
              <a:buSzPct val="100000"/>
              <a:buFont typeface="Wingdings" panose="05000000000000000000" pitchFamily="2" charset="2"/>
              <a:buChar char=""/>
              <a:defRPr sz="1999" b="0" i="0" kern="1200" baseline="0">
                <a:solidFill>
                  <a:schemeClr val="tx1"/>
                </a:solidFill>
                <a:latin typeface="Arial" panose="020B0604020202020204" pitchFamily="34" charset="0"/>
                <a:ea typeface="+mn-ea"/>
                <a:cs typeface="+mn-cs"/>
              </a:defRPr>
            </a:lvl1pPr>
            <a:lvl2pPr marL="622613" indent="-266320" algn="l" defTabSz="914126" rtl="0" eaLnBrk="1" latinLnBrk="0" hangingPunct="1">
              <a:lnSpc>
                <a:spcPct val="95000"/>
              </a:lnSpc>
              <a:spcBef>
                <a:spcPts val="600"/>
              </a:spcBef>
              <a:spcAft>
                <a:spcPts val="0"/>
              </a:spcAft>
              <a:buClr>
                <a:schemeClr val="accent1"/>
              </a:buClr>
              <a:buSzPct val="100000"/>
              <a:buFont typeface="Wingdings 3" panose="05040102010807070707" pitchFamily="18" charset="2"/>
              <a:buChar char=""/>
              <a:defRPr sz="1999" b="0" i="0" kern="1200" baseline="0">
                <a:solidFill>
                  <a:schemeClr val="tx1"/>
                </a:solidFill>
                <a:latin typeface="Arial" panose="020B0604020202020204" pitchFamily="34" charset="0"/>
                <a:ea typeface="+mn-ea"/>
                <a:cs typeface="+mn-cs"/>
              </a:defRPr>
            </a:lvl2pPr>
            <a:lvl3pPr marL="899730" indent="-277117" algn="l" defTabSz="914126" rtl="0" eaLnBrk="1" latinLnBrk="0" hangingPunct="1">
              <a:lnSpc>
                <a:spcPct val="95000"/>
              </a:lnSpc>
              <a:spcBef>
                <a:spcPts val="0"/>
              </a:spcBef>
              <a:spcAft>
                <a:spcPts val="0"/>
              </a:spcAft>
              <a:buClr>
                <a:schemeClr val="accent1"/>
              </a:buClr>
              <a:buSzPct val="100000"/>
              <a:buFont typeface="Wingdings" panose="05000000000000000000" pitchFamily="2" charset="2"/>
              <a:buChar char=""/>
              <a:defRPr sz="1999" b="0" i="0" kern="1200" baseline="0">
                <a:solidFill>
                  <a:schemeClr val="tx1"/>
                </a:solidFill>
                <a:latin typeface="Arial" panose="020B0604020202020204" pitchFamily="34" charset="0"/>
                <a:ea typeface="+mn-ea"/>
                <a:cs typeface="+mn-cs"/>
              </a:defRPr>
            </a:lvl3pPr>
            <a:lvl4pPr marL="1166050" indent="-266320" algn="l" defTabSz="914126" rtl="0" eaLnBrk="1" latinLnBrk="0" hangingPunct="1">
              <a:lnSpc>
                <a:spcPct val="95000"/>
              </a:lnSpc>
              <a:spcBef>
                <a:spcPts val="0"/>
              </a:spcBef>
              <a:spcAft>
                <a:spcPts val="0"/>
              </a:spcAft>
              <a:buClr>
                <a:schemeClr val="tx1"/>
              </a:buClr>
              <a:buSzPct val="100000"/>
              <a:buFont typeface="Arial" panose="020B0604020202020204" pitchFamily="34" charset="0"/>
              <a:buChar char="–"/>
              <a:defRPr sz="1999" b="0" i="0" kern="1200" baseline="0">
                <a:solidFill>
                  <a:schemeClr val="tx1"/>
                </a:solidFill>
                <a:latin typeface="Arial" panose="020B0604020202020204" pitchFamily="34" charset="0"/>
                <a:ea typeface="+mn-ea"/>
                <a:cs typeface="+mn-cs"/>
              </a:defRPr>
            </a:lvl4pPr>
            <a:lvl5pPr marL="1623113" indent="-266320" algn="l" defTabSz="914126" rtl="0" eaLnBrk="1" latinLnBrk="0" hangingPunct="1">
              <a:lnSpc>
                <a:spcPct val="95000"/>
              </a:lnSpc>
              <a:spcBef>
                <a:spcPts val="0"/>
              </a:spcBef>
              <a:spcAft>
                <a:spcPts val="0"/>
              </a:spcAft>
              <a:buClr>
                <a:schemeClr val="tx1"/>
              </a:buClr>
              <a:buSzPct val="100000"/>
              <a:buFont typeface="Arial" panose="020B0604020202020204" pitchFamily="34" charset="0"/>
              <a:buChar char="–"/>
              <a:defRPr sz="1999" b="0" i="0" kern="1200" baseline="0">
                <a:solidFill>
                  <a:schemeClr val="tx1"/>
                </a:solidFill>
                <a:latin typeface="Arial" panose="020B0604020202020204" pitchFamily="34" charset="0"/>
                <a:ea typeface="+mn-ea"/>
                <a:cs typeface="+mn-cs"/>
              </a:defRPr>
            </a:lvl5pPr>
            <a:lvl6pPr marL="2080176" indent="-266320" algn="l" defTabSz="914126" rtl="0" eaLnBrk="1" latinLnBrk="0" hangingPunct="1">
              <a:lnSpc>
                <a:spcPct val="95000"/>
              </a:lnSpc>
              <a:spcBef>
                <a:spcPts val="0"/>
              </a:spcBef>
              <a:buClrTx/>
              <a:buFont typeface="Arial" panose="020B0604020202020204" pitchFamily="34" charset="0"/>
              <a:buChar char="•"/>
              <a:defRPr sz="1999" b="0" i="0" kern="1200" baseline="0">
                <a:solidFill>
                  <a:schemeClr val="tx1"/>
                </a:solidFill>
                <a:latin typeface="Arial" panose="020B0604020202020204" pitchFamily="34" charset="0"/>
                <a:ea typeface="+mn-ea"/>
                <a:cs typeface="+mn-cs"/>
              </a:defRPr>
            </a:lvl6pPr>
            <a:lvl7pPr marL="2537239" indent="-266320" algn="l" defTabSz="914126" rtl="0" eaLnBrk="1" latinLnBrk="0" hangingPunct="1">
              <a:lnSpc>
                <a:spcPct val="95000"/>
              </a:lnSpc>
              <a:spcBef>
                <a:spcPts val="0"/>
              </a:spcBef>
              <a:buClrTx/>
              <a:buFont typeface="Arial" panose="020B0604020202020204" pitchFamily="34" charset="0"/>
              <a:buChar char="•"/>
              <a:defRPr sz="1999" b="0" i="0" kern="1200" baseline="0">
                <a:solidFill>
                  <a:schemeClr val="tx1"/>
                </a:solidFill>
                <a:latin typeface="Arial" panose="020B0604020202020204" pitchFamily="34" charset="0"/>
                <a:ea typeface="+mn-ea"/>
                <a:cs typeface="+mn-cs"/>
              </a:defRPr>
            </a:lvl7pPr>
            <a:lvl8pPr marL="2994301" indent="-266320" algn="l" defTabSz="914126" rtl="0" eaLnBrk="1" latinLnBrk="0" hangingPunct="1">
              <a:lnSpc>
                <a:spcPct val="95000"/>
              </a:lnSpc>
              <a:spcBef>
                <a:spcPts val="0"/>
              </a:spcBef>
              <a:buClrTx/>
              <a:buFont typeface="Arial" panose="020B0604020202020204" pitchFamily="34" charset="0"/>
              <a:buChar char="•"/>
              <a:defRPr sz="1999" b="0" i="0" kern="1200" baseline="0">
                <a:solidFill>
                  <a:schemeClr val="tx1"/>
                </a:solidFill>
                <a:latin typeface="Arial" panose="020B0604020202020204" pitchFamily="34" charset="0"/>
                <a:ea typeface="+mn-ea"/>
                <a:cs typeface="+mn-cs"/>
              </a:defRPr>
            </a:lvl8pPr>
            <a:lvl9pPr marL="3451364" indent="-266320" algn="l" defTabSz="914126" rtl="0" eaLnBrk="1" latinLnBrk="0" hangingPunct="1">
              <a:lnSpc>
                <a:spcPct val="95000"/>
              </a:lnSpc>
              <a:spcBef>
                <a:spcPts val="0"/>
              </a:spcBef>
              <a:buClrTx/>
              <a:buFont typeface="Arial" panose="020B0604020202020204" pitchFamily="34" charset="0"/>
              <a:buChar char="•"/>
              <a:defRPr sz="1999" b="0" i="0" kern="1200" baseline="0">
                <a:solidFill>
                  <a:schemeClr val="tx1"/>
                </a:solidFill>
                <a:latin typeface="Arial" panose="020B0604020202020204" pitchFamily="34" charset="0"/>
                <a:ea typeface="+mn-ea"/>
                <a:cs typeface="+mn-cs"/>
              </a:defRPr>
            </a:lvl9pPr>
          </a:lstStyle>
          <a:p>
            <a:pPr marL="0" indent="0" algn="ctr" defTabSz="913944">
              <a:lnSpc>
                <a:spcPct val="85000"/>
              </a:lnSpc>
              <a:spcBef>
                <a:spcPts val="0"/>
              </a:spcBef>
              <a:buClr>
                <a:srgbClr val="21A0D2"/>
              </a:buClr>
              <a:buNone/>
              <a:defRPr/>
            </a:pPr>
            <a:r>
              <a:rPr lang="pt-PT" sz="1400" b="1">
                <a:solidFill>
                  <a:srgbClr val="F39500"/>
                </a:solidFill>
                <a:cs typeface="Arial"/>
              </a:rPr>
              <a:t>Menor tempo </a:t>
            </a:r>
            <a:r>
              <a:rPr lang="pt-PT" sz="1400">
                <a:solidFill>
                  <a:srgbClr val="000000"/>
                </a:solidFill>
                <a:cs typeface="Arial"/>
              </a:rPr>
              <a:t>nas tarefas de cultivo</a:t>
            </a:r>
          </a:p>
        </p:txBody>
      </p:sp>
      <p:pic>
        <p:nvPicPr>
          <p:cNvPr id="95" name="Gráfico 94">
            <a:extLst>
              <a:ext uri="{FF2B5EF4-FFF2-40B4-BE49-F238E27FC236}">
                <a16:creationId xmlns:a16="http://schemas.microsoft.com/office/drawing/2014/main" id="{2EC1AE4E-7B63-224B-9763-BC3259956E5D}"/>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3853" t="1" b="13991"/>
          <a:stretch/>
        </p:blipFill>
        <p:spPr>
          <a:xfrm>
            <a:off x="6349381" y="2727525"/>
            <a:ext cx="716795" cy="641211"/>
          </a:xfrm>
          <a:prstGeom prst="rect">
            <a:avLst/>
          </a:prstGeom>
        </p:spPr>
      </p:pic>
      <p:pic>
        <p:nvPicPr>
          <p:cNvPr id="93" name="Gráfico 92">
            <a:extLst>
              <a:ext uri="{FF2B5EF4-FFF2-40B4-BE49-F238E27FC236}">
                <a16:creationId xmlns:a16="http://schemas.microsoft.com/office/drawing/2014/main" id="{4B780CD3-4140-E046-B4F8-AB0F61CE2CC1}"/>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9368" r="1" b="17614"/>
          <a:stretch/>
        </p:blipFill>
        <p:spPr>
          <a:xfrm>
            <a:off x="8599573" y="2822901"/>
            <a:ext cx="662910" cy="499366"/>
          </a:xfrm>
          <a:prstGeom prst="rect">
            <a:avLst/>
          </a:prstGeom>
        </p:spPr>
      </p:pic>
      <p:pic>
        <p:nvPicPr>
          <p:cNvPr id="97" name="Gráfico 96">
            <a:extLst>
              <a:ext uri="{FF2B5EF4-FFF2-40B4-BE49-F238E27FC236}">
                <a16:creationId xmlns:a16="http://schemas.microsoft.com/office/drawing/2014/main" id="{125E5B75-0393-714E-8D69-1198D741709F}"/>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319" b="20561"/>
          <a:stretch/>
        </p:blipFill>
        <p:spPr>
          <a:xfrm>
            <a:off x="10803228" y="2778326"/>
            <a:ext cx="655150" cy="543941"/>
          </a:xfrm>
          <a:prstGeom prst="rect">
            <a:avLst/>
          </a:prstGeom>
        </p:spPr>
      </p:pic>
      <p:sp>
        <p:nvSpPr>
          <p:cNvPr id="3" name="Titel 2">
            <a:extLst>
              <a:ext uri="{FF2B5EF4-FFF2-40B4-BE49-F238E27FC236}">
                <a16:creationId xmlns:a16="http://schemas.microsoft.com/office/drawing/2014/main" id="{BA4DF2E2-903A-477D-8261-D667C968FB3B}"/>
              </a:ext>
            </a:extLst>
          </p:cNvPr>
          <p:cNvSpPr>
            <a:spLocks noGrp="1"/>
          </p:cNvSpPr>
          <p:nvPr>
            <p:ph type="title"/>
          </p:nvPr>
        </p:nvSpPr>
        <p:spPr>
          <a:xfrm>
            <a:off x="560800" y="263530"/>
            <a:ext cx="3637127" cy="908849"/>
          </a:xfrm>
        </p:spPr>
        <p:txBody>
          <a:bodyPr/>
          <a:lstStyle/>
          <a:p>
            <a:pPr>
              <a:spcBef>
                <a:spcPts val="0"/>
              </a:spcBef>
            </a:pPr>
            <a:r>
              <a:rPr lang="de-DE" sz="3600" b="1">
                <a:solidFill>
                  <a:schemeClr val="bg1"/>
                </a:solidFill>
              </a:rPr>
              <a:t>Algodón Fibras</a:t>
            </a:r>
            <a:br>
              <a:rPr lang="de-DE" sz="3600" b="1">
                <a:solidFill>
                  <a:schemeClr val="bg1"/>
                </a:solidFill>
              </a:rPr>
            </a:br>
            <a:r>
              <a:rPr lang="de-DE" sz="3600" b="1">
                <a:solidFill>
                  <a:schemeClr val="bg1"/>
                </a:solidFill>
              </a:rPr>
              <a:t>del Corazón</a:t>
            </a:r>
            <a:endParaRPr lang="de-DE" b="1">
              <a:solidFill>
                <a:schemeClr val="bg1"/>
              </a:solidFill>
            </a:endParaRPr>
          </a:p>
        </p:txBody>
      </p:sp>
      <p:sp>
        <p:nvSpPr>
          <p:cNvPr id="127" name="Arco 126">
            <a:extLst>
              <a:ext uri="{FF2B5EF4-FFF2-40B4-BE49-F238E27FC236}">
                <a16:creationId xmlns:a16="http://schemas.microsoft.com/office/drawing/2014/main" id="{57B72E71-F460-ED43-A65A-754C77EF226B}"/>
              </a:ext>
            </a:extLst>
          </p:cNvPr>
          <p:cNvSpPr/>
          <p:nvPr/>
        </p:nvSpPr>
        <p:spPr>
          <a:xfrm>
            <a:off x="7994440" y="1465129"/>
            <a:ext cx="1307858" cy="1307858"/>
          </a:xfrm>
          <a:prstGeom prst="arc">
            <a:avLst>
              <a:gd name="adj1" fmla="val 19997276"/>
              <a:gd name="adj2" fmla="val 1814593"/>
            </a:avLst>
          </a:prstGeom>
          <a:noFill/>
          <a:ln w="60325" cap="sq">
            <a:solidFill>
              <a:schemeClr val="tx2"/>
            </a:solidFill>
            <a:prstDash val="solid"/>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8">
              <a:defRPr/>
            </a:pPr>
            <a:endParaRPr lang="pt-BR">
              <a:solidFill>
                <a:prstClr val="white"/>
              </a:solidFill>
              <a:latin typeface="Arial" panose="020B0604020202020204"/>
              <a:cs typeface="Arial"/>
            </a:endParaRPr>
          </a:p>
        </p:txBody>
      </p:sp>
      <p:sp>
        <p:nvSpPr>
          <p:cNvPr id="138" name="Arco 137">
            <a:extLst>
              <a:ext uri="{FF2B5EF4-FFF2-40B4-BE49-F238E27FC236}">
                <a16:creationId xmlns:a16="http://schemas.microsoft.com/office/drawing/2014/main" id="{292B2E0C-F5B2-CA49-9968-2A904B223CEC}"/>
              </a:ext>
            </a:extLst>
          </p:cNvPr>
          <p:cNvSpPr/>
          <p:nvPr/>
        </p:nvSpPr>
        <p:spPr>
          <a:xfrm flipH="1">
            <a:off x="8166640" y="1465129"/>
            <a:ext cx="1307858" cy="1307858"/>
          </a:xfrm>
          <a:prstGeom prst="arc">
            <a:avLst>
              <a:gd name="adj1" fmla="val 19997276"/>
              <a:gd name="adj2" fmla="val 1814593"/>
            </a:avLst>
          </a:prstGeom>
          <a:noFill/>
          <a:ln w="60325" cap="sq">
            <a:solidFill>
              <a:schemeClr val="tx2"/>
            </a:solidFill>
            <a:prstDash val="solid"/>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8">
              <a:defRPr/>
            </a:pPr>
            <a:endParaRPr lang="pt-BR">
              <a:solidFill>
                <a:prstClr val="white"/>
              </a:solidFill>
              <a:latin typeface="Arial" panose="020B0604020202020204"/>
              <a:cs typeface="Arial"/>
            </a:endParaRPr>
          </a:p>
        </p:txBody>
      </p:sp>
      <p:sp>
        <p:nvSpPr>
          <p:cNvPr id="161" name="Retângulo 160">
            <a:extLst>
              <a:ext uri="{FF2B5EF4-FFF2-40B4-BE49-F238E27FC236}">
                <a16:creationId xmlns:a16="http://schemas.microsoft.com/office/drawing/2014/main" id="{7477B887-E8B7-4EFA-A3C5-741E233968E8}"/>
              </a:ext>
            </a:extLst>
          </p:cNvPr>
          <p:cNvSpPr/>
          <p:nvPr/>
        </p:nvSpPr>
        <p:spPr>
          <a:xfrm>
            <a:off x="8199568" y="-10836"/>
            <a:ext cx="676229" cy="900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8">
              <a:defRPr/>
            </a:pPr>
            <a:endParaRPr lang="pt-BR">
              <a:solidFill>
                <a:srgbClr val="FFFFFF"/>
              </a:solidFill>
              <a:latin typeface="Arial" panose="020B0604020202020204"/>
              <a:cs typeface="Arial"/>
            </a:endParaRPr>
          </a:p>
        </p:txBody>
      </p:sp>
      <p:grpSp>
        <p:nvGrpSpPr>
          <p:cNvPr id="8" name="Agrupar 7">
            <a:extLst>
              <a:ext uri="{FF2B5EF4-FFF2-40B4-BE49-F238E27FC236}">
                <a16:creationId xmlns:a16="http://schemas.microsoft.com/office/drawing/2014/main" id="{DED4B9E7-66D2-4215-9EC8-B9838F23BE5F}"/>
              </a:ext>
            </a:extLst>
          </p:cNvPr>
          <p:cNvGrpSpPr/>
          <p:nvPr/>
        </p:nvGrpSpPr>
        <p:grpSpPr>
          <a:xfrm>
            <a:off x="8320146" y="1693809"/>
            <a:ext cx="842563" cy="842563"/>
            <a:chOff x="8336816" y="1994959"/>
            <a:chExt cx="842673" cy="842673"/>
          </a:xfrm>
          <a:solidFill>
            <a:srgbClr val="F39500"/>
          </a:solidFill>
        </p:grpSpPr>
        <p:sp>
          <p:nvSpPr>
            <p:cNvPr id="137" name="Oval 136">
              <a:extLst>
                <a:ext uri="{FF2B5EF4-FFF2-40B4-BE49-F238E27FC236}">
                  <a16:creationId xmlns:a16="http://schemas.microsoft.com/office/drawing/2014/main" id="{A7FDFB6D-ABFE-B142-81DB-F9735F38CBC3}"/>
                </a:ext>
              </a:extLst>
            </p:cNvPr>
            <p:cNvSpPr/>
            <p:nvPr/>
          </p:nvSpPr>
          <p:spPr>
            <a:xfrm>
              <a:off x="8336816" y="1994959"/>
              <a:ext cx="842673" cy="84267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8">
                <a:defRPr/>
              </a:pPr>
              <a:endParaRPr lang="pt-BR">
                <a:solidFill>
                  <a:srgbClr val="FFFFFF"/>
                </a:solidFill>
                <a:latin typeface="Arial" panose="020B0604020202020204"/>
                <a:cs typeface="Arial"/>
              </a:endParaRPr>
            </a:p>
          </p:txBody>
        </p:sp>
        <p:pic>
          <p:nvPicPr>
            <p:cNvPr id="7" name="Gráfico 6">
              <a:extLst>
                <a:ext uri="{FF2B5EF4-FFF2-40B4-BE49-F238E27FC236}">
                  <a16:creationId xmlns:a16="http://schemas.microsoft.com/office/drawing/2014/main" id="{D7687F60-928B-4780-81B6-520D99684B8A}"/>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13946" r="13026" b="20755"/>
            <a:stretch/>
          </p:blipFill>
          <p:spPr>
            <a:xfrm>
              <a:off x="8490120" y="2109949"/>
              <a:ext cx="554791" cy="602029"/>
            </a:xfrm>
            <a:prstGeom prst="rect">
              <a:avLst/>
            </a:prstGeom>
          </p:spPr>
        </p:pic>
      </p:grpSp>
      <p:sp>
        <p:nvSpPr>
          <p:cNvPr id="9" name="Retângulo 8">
            <a:extLst>
              <a:ext uri="{FF2B5EF4-FFF2-40B4-BE49-F238E27FC236}">
                <a16:creationId xmlns:a16="http://schemas.microsoft.com/office/drawing/2014/main" id="{3B13EA51-6961-4966-99A9-76AA1734B23A}"/>
              </a:ext>
            </a:extLst>
          </p:cNvPr>
          <p:cNvSpPr/>
          <p:nvPr/>
        </p:nvSpPr>
        <p:spPr>
          <a:xfrm>
            <a:off x="9043734" y="5878439"/>
            <a:ext cx="3146679" cy="978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6" name="Agrupar 5">
            <a:extLst>
              <a:ext uri="{FF2B5EF4-FFF2-40B4-BE49-F238E27FC236}">
                <a16:creationId xmlns:a16="http://schemas.microsoft.com/office/drawing/2014/main" id="{776DA8EE-D37D-7E8E-D59D-3E8338C08626}"/>
              </a:ext>
            </a:extLst>
          </p:cNvPr>
          <p:cNvGrpSpPr/>
          <p:nvPr/>
        </p:nvGrpSpPr>
        <p:grpSpPr>
          <a:xfrm>
            <a:off x="794" y="5859048"/>
            <a:ext cx="3768241" cy="692065"/>
            <a:chOff x="0" y="2864616"/>
            <a:chExt cx="5056094" cy="928588"/>
          </a:xfrm>
        </p:grpSpPr>
        <p:sp>
          <p:nvSpPr>
            <p:cNvPr id="10" name="Rechteck 20">
              <a:extLst>
                <a:ext uri="{FF2B5EF4-FFF2-40B4-BE49-F238E27FC236}">
                  <a16:creationId xmlns:a16="http://schemas.microsoft.com/office/drawing/2014/main" id="{6F2DF661-2279-61F8-0F34-EC7D80FB239A}"/>
                </a:ext>
              </a:extLst>
            </p:cNvPr>
            <p:cNvSpPr/>
            <p:nvPr/>
          </p:nvSpPr>
          <p:spPr>
            <a:xfrm>
              <a:off x="0" y="2864616"/>
              <a:ext cx="5056094" cy="928588"/>
            </a:xfrm>
            <a:prstGeom prst="rect">
              <a:avLst/>
            </a:prstGeom>
            <a:solidFill>
              <a:srgbClr val="F3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de-DE">
                <a:solidFill>
                  <a:srgbClr val="FFFFFF"/>
                </a:solidFill>
                <a:latin typeface="Arial" panose="020B0604020202020204"/>
                <a:cs typeface="Arial"/>
              </a:endParaRPr>
            </a:p>
          </p:txBody>
        </p:sp>
        <p:grpSp>
          <p:nvGrpSpPr>
            <p:cNvPr id="11" name="Agrupar 10">
              <a:extLst>
                <a:ext uri="{FF2B5EF4-FFF2-40B4-BE49-F238E27FC236}">
                  <a16:creationId xmlns:a16="http://schemas.microsoft.com/office/drawing/2014/main" id="{6876D1D3-B610-9F9B-EEC2-C5E3DD807E07}"/>
                </a:ext>
              </a:extLst>
            </p:cNvPr>
            <p:cNvGrpSpPr/>
            <p:nvPr/>
          </p:nvGrpSpPr>
          <p:grpSpPr>
            <a:xfrm>
              <a:off x="2005586" y="3006999"/>
              <a:ext cx="2836297" cy="652272"/>
              <a:chOff x="2005586" y="3006999"/>
              <a:chExt cx="2836297" cy="652272"/>
            </a:xfrm>
          </p:grpSpPr>
          <p:pic>
            <p:nvPicPr>
              <p:cNvPr id="12" name="Gráfico 11">
                <a:extLst>
                  <a:ext uri="{FF2B5EF4-FFF2-40B4-BE49-F238E27FC236}">
                    <a16:creationId xmlns:a16="http://schemas.microsoft.com/office/drawing/2014/main" id="{00730A4B-8EA7-DBDB-AF73-083E937DBB1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005586" y="3105869"/>
                <a:ext cx="1072228" cy="454532"/>
              </a:xfrm>
              <a:prstGeom prst="rect">
                <a:avLst/>
              </a:prstGeom>
            </p:spPr>
          </p:pic>
          <p:pic>
            <p:nvPicPr>
              <p:cNvPr id="15" name="Gráfico 14">
                <a:extLst>
                  <a:ext uri="{FF2B5EF4-FFF2-40B4-BE49-F238E27FC236}">
                    <a16:creationId xmlns:a16="http://schemas.microsoft.com/office/drawing/2014/main" id="{13E740D9-003E-4D2D-B76E-9E0EA03F107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580559" y="3105870"/>
                <a:ext cx="1261324" cy="454531"/>
              </a:xfrm>
              <a:prstGeom prst="rect">
                <a:avLst/>
              </a:prstGeom>
            </p:spPr>
          </p:pic>
          <p:cxnSp>
            <p:nvCxnSpPr>
              <p:cNvPr id="16" name="Conector reto 15">
                <a:extLst>
                  <a:ext uri="{FF2B5EF4-FFF2-40B4-BE49-F238E27FC236}">
                    <a16:creationId xmlns:a16="http://schemas.microsoft.com/office/drawing/2014/main" id="{E62B5BA3-572C-5559-5B8D-D8FCC6F8640B}"/>
                  </a:ext>
                </a:extLst>
              </p:cNvPr>
              <p:cNvCxnSpPr>
                <a:cxnSpLocks/>
              </p:cNvCxnSpPr>
              <p:nvPr/>
            </p:nvCxnSpPr>
            <p:spPr>
              <a:xfrm>
                <a:off x="3326394" y="3006999"/>
                <a:ext cx="0" cy="6522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99089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35" presetClass="path" presetSubtype="0" decel="100000" fill="hold" grpId="1" nodeType="withEffect">
                                  <p:stCondLst>
                                    <p:cond delay="250"/>
                                  </p:stCondLst>
                                  <p:childTnLst>
                                    <p:animMotion origin="layout" path="M 2.51595E-6 3.7037E-7 L -0.07085 3.7037E-7 " pathEditMode="relative" rAng="0" ptsTypes="AA">
                                      <p:cBhvr>
                                        <p:cTn id="9" dur="750" spd="-100000" fill="hold"/>
                                        <p:tgtEl>
                                          <p:spTgt spid="3"/>
                                        </p:tgtEl>
                                        <p:attrNameLst>
                                          <p:attrName>ppt_x</p:attrName>
                                          <p:attrName>ppt_y</p:attrName>
                                        </p:attrNameLst>
                                      </p:cBhvr>
                                      <p:rCtr x="-3542" y="0"/>
                                    </p:animMotion>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left)">
                                      <p:cBhvr>
                                        <p:cTn id="13" dur="500"/>
                                        <p:tgtEl>
                                          <p:spTgt spid="41"/>
                                        </p:tgtEl>
                                      </p:cBhvr>
                                    </p:animEffect>
                                  </p:childTnLst>
                                </p:cTn>
                              </p:par>
                              <p:par>
                                <p:cTn id="14" presetID="22" presetClass="entr" presetSubtype="4" fill="hold" grpId="0" nodeType="withEffect">
                                  <p:stCondLst>
                                    <p:cond delay="250"/>
                                  </p:stCondLst>
                                  <p:childTnLst>
                                    <p:set>
                                      <p:cBhvr>
                                        <p:cTn id="15" dur="1" fill="hold">
                                          <p:stCondLst>
                                            <p:cond delay="0"/>
                                          </p:stCondLst>
                                        </p:cTn>
                                        <p:tgtEl>
                                          <p:spTgt spid="138"/>
                                        </p:tgtEl>
                                        <p:attrNameLst>
                                          <p:attrName>style.visibility</p:attrName>
                                        </p:attrNameLst>
                                      </p:cBhvr>
                                      <p:to>
                                        <p:strVal val="visible"/>
                                      </p:to>
                                    </p:set>
                                    <p:animEffect transition="in" filter="wipe(down)">
                                      <p:cBhvr>
                                        <p:cTn id="16" dur="500"/>
                                        <p:tgtEl>
                                          <p:spTgt spid="138"/>
                                        </p:tgtEl>
                                      </p:cBhvr>
                                    </p:animEffect>
                                  </p:childTnLst>
                                </p:cTn>
                              </p:par>
                              <p:par>
                                <p:cTn id="17" presetID="10" presetClass="entr" presetSubtype="0" fill="hold" nodeType="withEffect">
                                  <p:stCondLst>
                                    <p:cond delay="25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22" presetClass="entr" presetSubtype="1" fill="hold" grpId="0" nodeType="withEffect">
                                  <p:stCondLst>
                                    <p:cond delay="250"/>
                                  </p:stCondLst>
                                  <p:childTnLst>
                                    <p:set>
                                      <p:cBhvr>
                                        <p:cTn id="21" dur="1" fill="hold">
                                          <p:stCondLst>
                                            <p:cond delay="0"/>
                                          </p:stCondLst>
                                        </p:cTn>
                                        <p:tgtEl>
                                          <p:spTgt spid="127"/>
                                        </p:tgtEl>
                                        <p:attrNameLst>
                                          <p:attrName>style.visibility</p:attrName>
                                        </p:attrNameLst>
                                      </p:cBhvr>
                                      <p:to>
                                        <p:strVal val="visible"/>
                                      </p:to>
                                    </p:set>
                                    <p:animEffect transition="in" filter="wipe(up)">
                                      <p:cBhvr>
                                        <p:cTn id="22" dur="500"/>
                                        <p:tgtEl>
                                          <p:spTgt spid="1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750"/>
                                        <p:tgtEl>
                                          <p:spTgt spid="14"/>
                                        </p:tgtEl>
                                      </p:cBhvr>
                                    </p:animEffect>
                                  </p:childTnLst>
                                </p:cTn>
                              </p:par>
                              <p:par>
                                <p:cTn id="26" presetID="63" presetClass="path" presetSubtype="0" decel="100000" fill="hold" grpId="1" nodeType="withEffect">
                                  <p:stCondLst>
                                    <p:cond delay="0"/>
                                  </p:stCondLst>
                                  <p:childTnLst>
                                    <p:animMotion origin="layout" path="M 2.91667E-6 2.96296E-6 L 0.08268 2.96296E-6 " pathEditMode="relative" rAng="0" ptsTypes="AA">
                                      <p:cBhvr>
                                        <p:cTn id="27" dur="750" spd="-100000" fill="hold"/>
                                        <p:tgtEl>
                                          <p:spTgt spid="14"/>
                                        </p:tgtEl>
                                        <p:attrNameLst>
                                          <p:attrName>ppt_x</p:attrName>
                                          <p:attrName>ppt_y</p:attrName>
                                        </p:attrNameLst>
                                      </p:cBhvr>
                                      <p:rCtr x="4128" y="0"/>
                                    </p:animMotion>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750"/>
                                        <p:tgtEl>
                                          <p:spTgt spid="13"/>
                                        </p:tgtEl>
                                      </p:cBhvr>
                                    </p:animEffect>
                                  </p:childTnLst>
                                </p:cTn>
                              </p:par>
                              <p:par>
                                <p:cTn id="31" presetID="35" presetClass="path" presetSubtype="0" decel="100000" fill="hold" grpId="1" nodeType="withEffect">
                                  <p:stCondLst>
                                    <p:cond delay="0"/>
                                  </p:stCondLst>
                                  <p:childTnLst>
                                    <p:animMotion origin="layout" path="M -4.79167E-6 3.33333E-6 L -0.07083 3.33333E-6 " pathEditMode="relative" rAng="0" ptsTypes="AA">
                                      <p:cBhvr>
                                        <p:cTn id="32" dur="750" spd="-100000" fill="hold"/>
                                        <p:tgtEl>
                                          <p:spTgt spid="13"/>
                                        </p:tgtEl>
                                        <p:attrNameLst>
                                          <p:attrName>ppt_x</p:attrName>
                                          <p:attrName>ppt_y</p:attrName>
                                        </p:attrNameLst>
                                      </p:cBhvr>
                                      <p:rCtr x="-3542" y="0"/>
                                    </p:animMotion>
                                  </p:childTnLst>
                                </p:cTn>
                              </p:par>
                              <p:par>
                                <p:cTn id="33" presetID="42" presetClass="entr" presetSubtype="0" fill="hold" nodeType="withEffect">
                                  <p:stCondLst>
                                    <p:cond delay="250"/>
                                  </p:stCondLst>
                                  <p:childTnLst>
                                    <p:set>
                                      <p:cBhvr>
                                        <p:cTn id="34" dur="1" fill="hold">
                                          <p:stCondLst>
                                            <p:cond delay="0"/>
                                          </p:stCondLst>
                                        </p:cTn>
                                        <p:tgtEl>
                                          <p:spTgt spid="95"/>
                                        </p:tgtEl>
                                        <p:attrNameLst>
                                          <p:attrName>style.visibility</p:attrName>
                                        </p:attrNameLst>
                                      </p:cBhvr>
                                      <p:to>
                                        <p:strVal val="visible"/>
                                      </p:to>
                                    </p:set>
                                    <p:animEffect transition="in" filter="fade">
                                      <p:cBhvr>
                                        <p:cTn id="35" dur="500"/>
                                        <p:tgtEl>
                                          <p:spTgt spid="95"/>
                                        </p:tgtEl>
                                      </p:cBhvr>
                                    </p:animEffect>
                                    <p:anim calcmode="lin" valueType="num">
                                      <p:cBhvr>
                                        <p:cTn id="36" dur="500" fill="hold"/>
                                        <p:tgtEl>
                                          <p:spTgt spid="95"/>
                                        </p:tgtEl>
                                        <p:attrNameLst>
                                          <p:attrName>ppt_x</p:attrName>
                                        </p:attrNameLst>
                                      </p:cBhvr>
                                      <p:tavLst>
                                        <p:tav tm="0">
                                          <p:val>
                                            <p:strVal val="#ppt_x"/>
                                          </p:val>
                                        </p:tav>
                                        <p:tav tm="100000">
                                          <p:val>
                                            <p:strVal val="#ppt_x"/>
                                          </p:val>
                                        </p:tav>
                                      </p:tavLst>
                                    </p:anim>
                                    <p:anim calcmode="lin" valueType="num">
                                      <p:cBhvr>
                                        <p:cTn id="37" dur="500" fill="hold"/>
                                        <p:tgtEl>
                                          <p:spTgt spid="95"/>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250"/>
                                  </p:stCondLst>
                                  <p:childTnLst>
                                    <p:set>
                                      <p:cBhvr>
                                        <p:cTn id="39" dur="1" fill="hold">
                                          <p:stCondLst>
                                            <p:cond delay="0"/>
                                          </p:stCondLst>
                                        </p:cTn>
                                        <p:tgtEl>
                                          <p:spTgt spid="93"/>
                                        </p:tgtEl>
                                        <p:attrNameLst>
                                          <p:attrName>style.visibility</p:attrName>
                                        </p:attrNameLst>
                                      </p:cBhvr>
                                      <p:to>
                                        <p:strVal val="visible"/>
                                      </p:to>
                                    </p:set>
                                    <p:animEffect transition="in" filter="fade">
                                      <p:cBhvr>
                                        <p:cTn id="40" dur="500"/>
                                        <p:tgtEl>
                                          <p:spTgt spid="93"/>
                                        </p:tgtEl>
                                      </p:cBhvr>
                                    </p:animEffect>
                                    <p:anim calcmode="lin" valueType="num">
                                      <p:cBhvr>
                                        <p:cTn id="41" dur="500" fill="hold"/>
                                        <p:tgtEl>
                                          <p:spTgt spid="93"/>
                                        </p:tgtEl>
                                        <p:attrNameLst>
                                          <p:attrName>ppt_x</p:attrName>
                                        </p:attrNameLst>
                                      </p:cBhvr>
                                      <p:tavLst>
                                        <p:tav tm="0">
                                          <p:val>
                                            <p:strVal val="#ppt_x"/>
                                          </p:val>
                                        </p:tav>
                                        <p:tav tm="100000">
                                          <p:val>
                                            <p:strVal val="#ppt_x"/>
                                          </p:val>
                                        </p:tav>
                                      </p:tavLst>
                                    </p:anim>
                                    <p:anim calcmode="lin" valueType="num">
                                      <p:cBhvr>
                                        <p:cTn id="42" dur="500" fill="hold"/>
                                        <p:tgtEl>
                                          <p:spTgt spid="93"/>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250"/>
                                  </p:stCondLst>
                                  <p:childTnLst>
                                    <p:set>
                                      <p:cBhvr>
                                        <p:cTn id="44" dur="1" fill="hold">
                                          <p:stCondLst>
                                            <p:cond delay="0"/>
                                          </p:stCondLst>
                                        </p:cTn>
                                        <p:tgtEl>
                                          <p:spTgt spid="97"/>
                                        </p:tgtEl>
                                        <p:attrNameLst>
                                          <p:attrName>style.visibility</p:attrName>
                                        </p:attrNameLst>
                                      </p:cBhvr>
                                      <p:to>
                                        <p:strVal val="visible"/>
                                      </p:to>
                                    </p:set>
                                    <p:animEffect transition="in" filter="fade">
                                      <p:cBhvr>
                                        <p:cTn id="45" dur="500"/>
                                        <p:tgtEl>
                                          <p:spTgt spid="97"/>
                                        </p:tgtEl>
                                      </p:cBhvr>
                                    </p:animEffect>
                                    <p:anim calcmode="lin" valueType="num">
                                      <p:cBhvr>
                                        <p:cTn id="46" dur="500" fill="hold"/>
                                        <p:tgtEl>
                                          <p:spTgt spid="97"/>
                                        </p:tgtEl>
                                        <p:attrNameLst>
                                          <p:attrName>ppt_x</p:attrName>
                                        </p:attrNameLst>
                                      </p:cBhvr>
                                      <p:tavLst>
                                        <p:tav tm="0">
                                          <p:val>
                                            <p:strVal val="#ppt_x"/>
                                          </p:val>
                                        </p:tav>
                                        <p:tav tm="100000">
                                          <p:val>
                                            <p:strVal val="#ppt_x"/>
                                          </p:val>
                                        </p:tav>
                                      </p:tavLst>
                                    </p:anim>
                                    <p:anim calcmode="lin" valueType="num">
                                      <p:cBhvr>
                                        <p:cTn id="47" dur="500" fill="hold"/>
                                        <p:tgtEl>
                                          <p:spTgt spid="97"/>
                                        </p:tgtEl>
                                        <p:attrNameLst>
                                          <p:attrName>ppt_y</p:attrName>
                                        </p:attrNameLst>
                                      </p:cBhvr>
                                      <p:tavLst>
                                        <p:tav tm="0">
                                          <p:val>
                                            <p:strVal val="#ppt_y+.1"/>
                                          </p:val>
                                        </p:tav>
                                        <p:tav tm="100000">
                                          <p:val>
                                            <p:strVal val="#ppt_y"/>
                                          </p:val>
                                        </p:tav>
                                      </p:tavLst>
                                    </p:anim>
                                  </p:childTnLst>
                                </p:cTn>
                              </p:par>
                            </p:childTnLst>
                          </p:cTn>
                        </p:par>
                        <p:par>
                          <p:cTn id="48" fill="hold">
                            <p:stCondLst>
                              <p:cond delay="1750"/>
                            </p:stCondLst>
                            <p:childTnLst>
                              <p:par>
                                <p:cTn id="49" presetID="10" presetClass="entr" presetSubtype="0" fill="hold" grpId="0" nodeType="after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500"/>
                                        <p:tgtEl>
                                          <p:spTgt spid="6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fade">
                                      <p:cBhvr>
                                        <p:cTn id="54" dur="500"/>
                                        <p:tgtEl>
                                          <p:spTgt spid="6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fade">
                                      <p:cBhvr>
                                        <p:cTn id="57" dur="500"/>
                                        <p:tgtEl>
                                          <p:spTgt spid="6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fade">
                                      <p:cBhvr>
                                        <p:cTn id="6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63" grpId="0"/>
      <p:bldP spid="62" grpId="0"/>
      <p:bldP spid="64" grpId="0"/>
      <p:bldP spid="65" grpId="0"/>
      <p:bldP spid="3" grpId="0"/>
      <p:bldP spid="3" grpId="1"/>
      <p:bldP spid="127" grpId="0" animBg="1"/>
      <p:bldP spid="1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m 25">
            <a:extLst>
              <a:ext uri="{FF2B5EF4-FFF2-40B4-BE49-F238E27FC236}">
                <a16:creationId xmlns:a16="http://schemas.microsoft.com/office/drawing/2014/main" id="{3F99C316-5443-2C40-87C8-7482B5307D83}"/>
              </a:ext>
            </a:extLst>
          </p:cNvPr>
          <p:cNvPicPr>
            <a:picLocks noChangeAspect="1"/>
          </p:cNvPicPr>
          <p:nvPr/>
        </p:nvPicPr>
        <p:blipFill rotWithShape="1">
          <a:blip r:embed="rId3">
            <a:extLst>
              <a:ext uri="{28A0092B-C50C-407E-A947-70E740481C1C}">
                <a14:useLocalDpi xmlns:a14="http://schemas.microsoft.com/office/drawing/2010/main" val="0"/>
              </a:ext>
            </a:extLst>
          </a:blip>
          <a:srcRect l="19321" t="10300" r="19321" b="10300"/>
          <a:stretch/>
        </p:blipFill>
        <p:spPr>
          <a:xfrm flipH="1">
            <a:off x="4110909" y="8703"/>
            <a:ext cx="3968594" cy="6849297"/>
          </a:xfrm>
          <a:prstGeom prst="rect">
            <a:avLst/>
          </a:prstGeom>
        </p:spPr>
      </p:pic>
      <p:sp>
        <p:nvSpPr>
          <p:cNvPr id="3" name="Espaço Reservado para Data 2">
            <a:extLst>
              <a:ext uri="{FF2B5EF4-FFF2-40B4-BE49-F238E27FC236}">
                <a16:creationId xmlns:a16="http://schemas.microsoft.com/office/drawing/2014/main" id="{077274D7-F54D-4AE4-B7EF-009B19361E6F}"/>
              </a:ext>
            </a:extLst>
          </p:cNvPr>
          <p:cNvSpPr>
            <a:spLocks noGrp="1"/>
          </p:cNvSpPr>
          <p:nvPr>
            <p:ph type="dt" sz="half" idx="11"/>
          </p:nvPr>
        </p:nvSpPr>
        <p:spPr/>
        <p:txBody>
          <a:bodyPr/>
          <a:lstStyle/>
          <a:p>
            <a:pPr>
              <a:defRPr/>
            </a:pPr>
            <a:endParaRPr lang="de-DE">
              <a:solidFill>
                <a:srgbClr val="000000"/>
              </a:solidFill>
              <a:latin typeface="Arial" panose="020B0604020202020204"/>
              <a:cs typeface="Arial"/>
            </a:endParaRPr>
          </a:p>
        </p:txBody>
      </p:sp>
      <p:sp>
        <p:nvSpPr>
          <p:cNvPr id="4" name="Espaço Reservado para Número de Slide 3">
            <a:extLst>
              <a:ext uri="{FF2B5EF4-FFF2-40B4-BE49-F238E27FC236}">
                <a16:creationId xmlns:a16="http://schemas.microsoft.com/office/drawing/2014/main" id="{948C668E-DA57-4758-AF68-4939EB3CE35C}"/>
              </a:ext>
            </a:extLst>
          </p:cNvPr>
          <p:cNvSpPr>
            <a:spLocks noGrp="1"/>
          </p:cNvSpPr>
          <p:nvPr>
            <p:ph type="sldNum" sz="quarter" idx="12"/>
          </p:nvPr>
        </p:nvSpPr>
        <p:spPr/>
        <p:txBody>
          <a:bodyPr/>
          <a:lstStyle/>
          <a:p>
            <a:pPr>
              <a:defRPr/>
            </a:pPr>
            <a:endParaRPr lang="de-DE">
              <a:solidFill>
                <a:srgbClr val="000000"/>
              </a:solidFill>
              <a:latin typeface="Arial" panose="020B0604020202020204"/>
              <a:cs typeface="Arial"/>
            </a:endParaRPr>
          </a:p>
        </p:txBody>
      </p:sp>
      <p:grpSp>
        <p:nvGrpSpPr>
          <p:cNvPr id="2" name="Agrupar 1">
            <a:extLst>
              <a:ext uri="{FF2B5EF4-FFF2-40B4-BE49-F238E27FC236}">
                <a16:creationId xmlns:a16="http://schemas.microsoft.com/office/drawing/2014/main" id="{A386FBFD-5E43-C648-BA7D-7238E8AD8ADD}"/>
              </a:ext>
            </a:extLst>
          </p:cNvPr>
          <p:cNvGrpSpPr/>
          <p:nvPr/>
        </p:nvGrpSpPr>
        <p:grpSpPr>
          <a:xfrm>
            <a:off x="8398818" y="1482218"/>
            <a:ext cx="582234" cy="3487453"/>
            <a:chOff x="7916554" y="374391"/>
            <a:chExt cx="936000" cy="5606431"/>
          </a:xfrm>
          <a:solidFill>
            <a:srgbClr val="F39500"/>
          </a:solidFill>
        </p:grpSpPr>
        <p:grpSp>
          <p:nvGrpSpPr>
            <p:cNvPr id="68" name="Agrupar 67">
              <a:extLst>
                <a:ext uri="{FF2B5EF4-FFF2-40B4-BE49-F238E27FC236}">
                  <a16:creationId xmlns:a16="http://schemas.microsoft.com/office/drawing/2014/main" id="{A903A90D-0536-A648-9988-F72FAF2A67AC}"/>
                </a:ext>
              </a:extLst>
            </p:cNvPr>
            <p:cNvGrpSpPr/>
            <p:nvPr/>
          </p:nvGrpSpPr>
          <p:grpSpPr>
            <a:xfrm>
              <a:off x="7916554" y="374391"/>
              <a:ext cx="936000" cy="936000"/>
              <a:chOff x="7784033" y="472371"/>
              <a:chExt cx="936000" cy="936000"/>
            </a:xfrm>
            <a:grpFill/>
          </p:grpSpPr>
          <p:sp>
            <p:nvSpPr>
              <p:cNvPr id="28" name="Oval 27">
                <a:extLst>
                  <a:ext uri="{FF2B5EF4-FFF2-40B4-BE49-F238E27FC236}">
                    <a16:creationId xmlns:a16="http://schemas.microsoft.com/office/drawing/2014/main" id="{6887FE17-7DD1-504C-914E-5511EEADDFEB}"/>
                  </a:ext>
                </a:extLst>
              </p:cNvPr>
              <p:cNvSpPr>
                <a:spLocks noChangeAspect="1"/>
              </p:cNvSpPr>
              <p:nvPr/>
            </p:nvSpPr>
            <p:spPr>
              <a:xfrm>
                <a:off x="7784033" y="472371"/>
                <a:ext cx="936000" cy="9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8"/>
                <a:endParaRPr lang="pt-BR">
                  <a:solidFill>
                    <a:srgbClr val="FFFFFF"/>
                  </a:solidFill>
                  <a:latin typeface="Arial" panose="020B0604020202020204"/>
                  <a:cs typeface="Arial"/>
                </a:endParaRPr>
              </a:p>
            </p:txBody>
          </p:sp>
          <p:pic>
            <p:nvPicPr>
              <p:cNvPr id="50" name="Gráfico 49">
                <a:extLst>
                  <a:ext uri="{FF2B5EF4-FFF2-40B4-BE49-F238E27FC236}">
                    <a16:creationId xmlns:a16="http://schemas.microsoft.com/office/drawing/2014/main" id="{DA14983B-8579-AD44-9CAB-531011668D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8293" y="624104"/>
                <a:ext cx="607480" cy="607480"/>
              </a:xfrm>
              <a:prstGeom prst="rect">
                <a:avLst/>
              </a:prstGeom>
            </p:spPr>
          </p:pic>
        </p:grpSp>
        <p:grpSp>
          <p:nvGrpSpPr>
            <p:cNvPr id="67" name="Agrupar 66">
              <a:extLst>
                <a:ext uri="{FF2B5EF4-FFF2-40B4-BE49-F238E27FC236}">
                  <a16:creationId xmlns:a16="http://schemas.microsoft.com/office/drawing/2014/main" id="{042F1D51-3823-FA46-AAAF-B84E0B1748D8}"/>
                </a:ext>
              </a:extLst>
            </p:cNvPr>
            <p:cNvGrpSpPr/>
            <p:nvPr/>
          </p:nvGrpSpPr>
          <p:grpSpPr>
            <a:xfrm>
              <a:off x="7916554" y="1822308"/>
              <a:ext cx="936000" cy="936000"/>
              <a:chOff x="7784033" y="1707032"/>
              <a:chExt cx="936000" cy="936000"/>
            </a:xfrm>
            <a:grpFill/>
          </p:grpSpPr>
          <p:sp>
            <p:nvSpPr>
              <p:cNvPr id="30" name="Oval 29">
                <a:extLst>
                  <a:ext uri="{FF2B5EF4-FFF2-40B4-BE49-F238E27FC236}">
                    <a16:creationId xmlns:a16="http://schemas.microsoft.com/office/drawing/2014/main" id="{0E791628-DEDF-CD45-AE33-7BEDCF6967CB}"/>
                  </a:ext>
                </a:extLst>
              </p:cNvPr>
              <p:cNvSpPr>
                <a:spLocks noChangeAspect="1"/>
              </p:cNvSpPr>
              <p:nvPr/>
            </p:nvSpPr>
            <p:spPr>
              <a:xfrm>
                <a:off x="7784033" y="1707032"/>
                <a:ext cx="936000" cy="9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8"/>
                <a:endParaRPr lang="pt-BR">
                  <a:solidFill>
                    <a:srgbClr val="FFFFFF"/>
                  </a:solidFill>
                  <a:latin typeface="Arial" panose="020B0604020202020204"/>
                  <a:cs typeface="Arial"/>
                </a:endParaRPr>
              </a:p>
            </p:txBody>
          </p:sp>
          <p:pic>
            <p:nvPicPr>
              <p:cNvPr id="52" name="Gráfico 51">
                <a:extLst>
                  <a:ext uri="{FF2B5EF4-FFF2-40B4-BE49-F238E27FC236}">
                    <a16:creationId xmlns:a16="http://schemas.microsoft.com/office/drawing/2014/main" id="{9FD8277F-FE6F-5E4D-ABDE-9B2049B74B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56929" y="1865063"/>
                <a:ext cx="590208" cy="590208"/>
              </a:xfrm>
              <a:prstGeom prst="rect">
                <a:avLst/>
              </a:prstGeom>
            </p:spPr>
          </p:pic>
        </p:grpSp>
        <p:grpSp>
          <p:nvGrpSpPr>
            <p:cNvPr id="65" name="Agrupar 64">
              <a:extLst>
                <a:ext uri="{FF2B5EF4-FFF2-40B4-BE49-F238E27FC236}">
                  <a16:creationId xmlns:a16="http://schemas.microsoft.com/office/drawing/2014/main" id="{D8493523-3E75-8041-8DB7-D13CAFFFC1BD}"/>
                </a:ext>
              </a:extLst>
            </p:cNvPr>
            <p:cNvGrpSpPr/>
            <p:nvPr/>
          </p:nvGrpSpPr>
          <p:grpSpPr>
            <a:xfrm>
              <a:off x="7916554" y="5044822"/>
              <a:ext cx="936000" cy="936000"/>
              <a:chOff x="7784033" y="5541333"/>
              <a:chExt cx="936000" cy="936000"/>
            </a:xfrm>
            <a:grpFill/>
          </p:grpSpPr>
          <p:sp>
            <p:nvSpPr>
              <p:cNvPr id="33" name="Oval 32">
                <a:extLst>
                  <a:ext uri="{FF2B5EF4-FFF2-40B4-BE49-F238E27FC236}">
                    <a16:creationId xmlns:a16="http://schemas.microsoft.com/office/drawing/2014/main" id="{0605C558-51E9-EB48-B225-6C01B17EEB92}"/>
                  </a:ext>
                </a:extLst>
              </p:cNvPr>
              <p:cNvSpPr>
                <a:spLocks noChangeAspect="1"/>
              </p:cNvSpPr>
              <p:nvPr/>
            </p:nvSpPr>
            <p:spPr>
              <a:xfrm>
                <a:off x="7784033" y="5541333"/>
                <a:ext cx="936000" cy="9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8"/>
                <a:endParaRPr lang="pt-BR">
                  <a:solidFill>
                    <a:srgbClr val="FFFFFF"/>
                  </a:solidFill>
                  <a:latin typeface="Arial" panose="020B0604020202020204"/>
                  <a:cs typeface="Arial"/>
                </a:endParaRPr>
              </a:p>
            </p:txBody>
          </p:sp>
          <p:pic>
            <p:nvPicPr>
              <p:cNvPr id="56" name="Gráfico 55">
                <a:extLst>
                  <a:ext uri="{FF2B5EF4-FFF2-40B4-BE49-F238E27FC236}">
                    <a16:creationId xmlns:a16="http://schemas.microsoft.com/office/drawing/2014/main" id="{1D8CB6C4-5127-2348-8160-0929D8F354D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86819" y="5715751"/>
                <a:ext cx="530430" cy="530430"/>
              </a:xfrm>
              <a:prstGeom prst="rect">
                <a:avLst/>
              </a:prstGeom>
            </p:spPr>
          </p:pic>
        </p:grpSp>
        <p:grpSp>
          <p:nvGrpSpPr>
            <p:cNvPr id="66" name="Agrupar 65">
              <a:extLst>
                <a:ext uri="{FF2B5EF4-FFF2-40B4-BE49-F238E27FC236}">
                  <a16:creationId xmlns:a16="http://schemas.microsoft.com/office/drawing/2014/main" id="{247E51BD-02FB-7544-AD77-FCEB2EA330C6}"/>
                </a:ext>
              </a:extLst>
            </p:cNvPr>
            <p:cNvGrpSpPr/>
            <p:nvPr/>
          </p:nvGrpSpPr>
          <p:grpSpPr>
            <a:xfrm>
              <a:off x="7916554" y="3495294"/>
              <a:ext cx="936000" cy="935999"/>
              <a:chOff x="7784033" y="3085972"/>
              <a:chExt cx="936000" cy="935999"/>
            </a:xfrm>
            <a:grpFill/>
          </p:grpSpPr>
          <p:sp>
            <p:nvSpPr>
              <p:cNvPr id="31" name="Oval 30">
                <a:extLst>
                  <a:ext uri="{FF2B5EF4-FFF2-40B4-BE49-F238E27FC236}">
                    <a16:creationId xmlns:a16="http://schemas.microsoft.com/office/drawing/2014/main" id="{906D2B6F-D8C5-E846-8E9E-09B871C7DFE2}"/>
                  </a:ext>
                </a:extLst>
              </p:cNvPr>
              <p:cNvSpPr>
                <a:spLocks noChangeAspect="1"/>
              </p:cNvSpPr>
              <p:nvPr/>
            </p:nvSpPr>
            <p:spPr>
              <a:xfrm>
                <a:off x="7784033" y="3085972"/>
                <a:ext cx="936000" cy="935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8"/>
                <a:endParaRPr lang="pt-BR">
                  <a:solidFill>
                    <a:srgbClr val="FFFFFF"/>
                  </a:solidFill>
                  <a:latin typeface="Arial" panose="020B0604020202020204"/>
                  <a:cs typeface="Arial"/>
                </a:endParaRPr>
              </a:p>
            </p:txBody>
          </p:sp>
          <p:pic>
            <p:nvPicPr>
              <p:cNvPr id="58" name="Gráfico 57">
                <a:extLst>
                  <a:ext uri="{FF2B5EF4-FFF2-40B4-BE49-F238E27FC236}">
                    <a16:creationId xmlns:a16="http://schemas.microsoft.com/office/drawing/2014/main" id="{CAA072DD-CA45-884A-AC48-65318BF81D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81025" y="3267739"/>
                <a:ext cx="534498" cy="534498"/>
              </a:xfrm>
              <a:prstGeom prst="rect">
                <a:avLst/>
              </a:prstGeom>
            </p:spPr>
          </p:pic>
        </p:grpSp>
      </p:grpSp>
      <p:sp>
        <p:nvSpPr>
          <p:cNvPr id="46" name="Título 1">
            <a:extLst>
              <a:ext uri="{FF2B5EF4-FFF2-40B4-BE49-F238E27FC236}">
                <a16:creationId xmlns:a16="http://schemas.microsoft.com/office/drawing/2014/main" id="{A1566577-FAC8-6D43-8317-094E92528586}"/>
              </a:ext>
            </a:extLst>
          </p:cNvPr>
          <p:cNvSpPr txBox="1">
            <a:spLocks/>
          </p:cNvSpPr>
          <p:nvPr/>
        </p:nvSpPr>
        <p:spPr>
          <a:xfrm>
            <a:off x="276579" y="534592"/>
            <a:ext cx="2716490" cy="1030858"/>
          </a:xfrm>
          <a:prstGeom prst="rect">
            <a:avLst/>
          </a:prstGeom>
          <a:solidFill>
            <a:schemeClr val="bg1"/>
          </a:solidFill>
        </p:spPr>
        <p:txBody>
          <a:bodyPr vert="horz" lIns="71982" tIns="0" rIns="0" bIns="0" rtlCol="0" anchor="ctr">
            <a:noAutofit/>
          </a:bodyPr>
          <a:lstStyle>
            <a:lvl1pPr algn="l" defTabSz="914400" rtl="0" eaLnBrk="1" latinLnBrk="0" hangingPunct="1">
              <a:lnSpc>
                <a:spcPct val="100000"/>
              </a:lnSpc>
              <a:spcBef>
                <a:spcPts val="110"/>
              </a:spcBef>
              <a:spcAft>
                <a:spcPts val="110"/>
              </a:spcAft>
              <a:buNone/>
              <a:defRPr sz="2800" b="1" i="0" kern="1200">
                <a:solidFill>
                  <a:schemeClr val="accent1"/>
                </a:solidFill>
                <a:latin typeface="Arial" panose="020B0604020202020204" pitchFamily="34" charset="0"/>
                <a:ea typeface="+mj-ea"/>
                <a:cs typeface="+mj-cs"/>
              </a:defRPr>
            </a:lvl1pPr>
          </a:lstStyle>
          <a:p>
            <a:pPr defTabSz="914218">
              <a:lnSpc>
                <a:spcPct val="85000"/>
              </a:lnSpc>
              <a:spcBef>
                <a:spcPts val="0"/>
              </a:spcBef>
              <a:spcAft>
                <a:spcPts val="0"/>
              </a:spcAft>
            </a:pPr>
            <a:r>
              <a:rPr lang="pt-BR" sz="3200">
                <a:solidFill>
                  <a:srgbClr val="C50022"/>
                </a:solidFill>
                <a:cs typeface="Arial"/>
              </a:rPr>
              <a:t>Renovação da Frota</a:t>
            </a:r>
          </a:p>
        </p:txBody>
      </p:sp>
      <p:sp>
        <p:nvSpPr>
          <p:cNvPr id="47" name="Retângulo 46">
            <a:extLst>
              <a:ext uri="{FF2B5EF4-FFF2-40B4-BE49-F238E27FC236}">
                <a16:creationId xmlns:a16="http://schemas.microsoft.com/office/drawing/2014/main" id="{2BBF9FCC-C1AF-EB47-8989-869DA86F008A}"/>
              </a:ext>
            </a:extLst>
          </p:cNvPr>
          <p:cNvSpPr/>
          <p:nvPr/>
        </p:nvSpPr>
        <p:spPr>
          <a:xfrm>
            <a:off x="330616" y="1832626"/>
            <a:ext cx="3443366" cy="3726661"/>
          </a:xfrm>
          <a:prstGeom prst="rect">
            <a:avLst/>
          </a:prstGeom>
          <a:noFill/>
        </p:spPr>
        <p:txBody>
          <a:bodyPr wrap="square" lIns="71982">
            <a:spAutoFit/>
          </a:bodyPr>
          <a:lstStyle/>
          <a:p>
            <a:pPr defTabSz="914218">
              <a:lnSpc>
                <a:spcPct val="85000"/>
              </a:lnSpc>
              <a:spcBef>
                <a:spcPts val="200"/>
              </a:spcBef>
              <a:spcAft>
                <a:spcPts val="200"/>
              </a:spcAft>
            </a:pPr>
            <a:r>
              <a:rPr lang="pt-BR">
                <a:solidFill>
                  <a:srgbClr val="000000"/>
                </a:solidFill>
              </a:rPr>
              <a:t>A Fundação Eco+ </a:t>
            </a:r>
            <a:r>
              <a:rPr lang="pt-BR" b="1">
                <a:solidFill>
                  <a:srgbClr val="F39500"/>
                </a:solidFill>
              </a:rPr>
              <a:t>avaliou o impacto social gerado pelo programa de renovação de frota logística </a:t>
            </a:r>
            <a:r>
              <a:rPr lang="pt-BR">
                <a:solidFill>
                  <a:srgbClr val="000000"/>
                </a:solidFill>
              </a:rPr>
              <a:t>por meio do método de </a:t>
            </a:r>
            <a:r>
              <a:rPr lang="pt-BR" b="1">
                <a:solidFill>
                  <a:srgbClr val="000000"/>
                </a:solidFill>
              </a:rPr>
              <a:t>Mensuração de Impacto Social</a:t>
            </a:r>
            <a:r>
              <a:rPr lang="pt-BR">
                <a:solidFill>
                  <a:srgbClr val="000000"/>
                </a:solidFill>
              </a:rPr>
              <a:t> – </a:t>
            </a:r>
            <a:r>
              <a:rPr lang="pt-BR" i="1" err="1">
                <a:solidFill>
                  <a:srgbClr val="000000"/>
                </a:solidFill>
              </a:rPr>
              <a:t>Differences</a:t>
            </a:r>
            <a:r>
              <a:rPr lang="pt-BR" i="1">
                <a:solidFill>
                  <a:srgbClr val="000000"/>
                </a:solidFill>
              </a:rPr>
              <a:t> </a:t>
            </a:r>
            <a:r>
              <a:rPr lang="pt-BR" i="1" err="1">
                <a:solidFill>
                  <a:srgbClr val="000000"/>
                </a:solidFill>
              </a:rPr>
              <a:t>Indifferences</a:t>
            </a:r>
            <a:r>
              <a:rPr lang="pt-BR" i="1">
                <a:solidFill>
                  <a:srgbClr val="000000"/>
                </a:solidFill>
              </a:rPr>
              <a:t> – </a:t>
            </a:r>
            <a:r>
              <a:rPr lang="pt-BR">
                <a:solidFill>
                  <a:srgbClr val="000000"/>
                </a:solidFill>
              </a:rPr>
              <a:t>buscando identificar a </a:t>
            </a:r>
            <a:r>
              <a:rPr lang="pt-BR" b="1">
                <a:solidFill>
                  <a:srgbClr val="000000"/>
                </a:solidFill>
              </a:rPr>
              <a:t>adicionalidade</a:t>
            </a:r>
            <a:r>
              <a:rPr lang="pt-BR">
                <a:solidFill>
                  <a:srgbClr val="000000"/>
                </a:solidFill>
              </a:rPr>
              <a:t> dos projetos.  </a:t>
            </a:r>
          </a:p>
          <a:p>
            <a:pPr defTabSz="914218">
              <a:lnSpc>
                <a:spcPct val="85000"/>
              </a:lnSpc>
              <a:spcBef>
                <a:spcPts val="200"/>
              </a:spcBef>
              <a:spcAft>
                <a:spcPts val="200"/>
              </a:spcAft>
            </a:pPr>
            <a:endParaRPr lang="pt-BR">
              <a:solidFill>
                <a:srgbClr val="000000"/>
              </a:solidFill>
              <a:latin typeface="Arial" panose="020B0604020202020204"/>
              <a:cs typeface="Arial"/>
            </a:endParaRPr>
          </a:p>
          <a:p>
            <a:pPr defTabSz="914218">
              <a:lnSpc>
                <a:spcPct val="85000"/>
              </a:lnSpc>
              <a:spcBef>
                <a:spcPts val="200"/>
              </a:spcBef>
              <a:spcAft>
                <a:spcPts val="200"/>
              </a:spcAft>
            </a:pPr>
            <a:r>
              <a:rPr lang="pt-BR">
                <a:solidFill>
                  <a:srgbClr val="000000"/>
                </a:solidFill>
                <a:latin typeface="Arial" panose="020B0604020202020204"/>
                <a:cs typeface="Arial"/>
              </a:rPr>
              <a:t>Cada</a:t>
            </a:r>
            <a:r>
              <a:rPr lang="pt-BR" b="1">
                <a:solidFill>
                  <a:srgbClr val="F39500"/>
                </a:solidFill>
              </a:rPr>
              <a:t> intervenção</a:t>
            </a:r>
            <a:r>
              <a:rPr lang="pt-BR">
                <a:solidFill>
                  <a:srgbClr val="000000"/>
                </a:solidFill>
                <a:latin typeface="Arial" panose="020B0604020202020204"/>
                <a:cs typeface="Arial"/>
              </a:rPr>
              <a:t> do programa visa contribuir para a </a:t>
            </a:r>
            <a:r>
              <a:rPr lang="pt-BR" b="1">
                <a:solidFill>
                  <a:srgbClr val="F39500"/>
                </a:solidFill>
                <a:latin typeface="Arial" panose="020B0604020202020204"/>
                <a:cs typeface="Arial"/>
              </a:rPr>
              <a:t>melhoria de condições de trabalho </a:t>
            </a:r>
            <a:r>
              <a:rPr lang="pt-BR">
                <a:solidFill>
                  <a:srgbClr val="000000"/>
                </a:solidFill>
                <a:latin typeface="Arial" panose="020B0604020202020204"/>
                <a:cs typeface="Arial"/>
              </a:rPr>
              <a:t>e </a:t>
            </a:r>
            <a:r>
              <a:rPr lang="pt-BR" b="1">
                <a:solidFill>
                  <a:srgbClr val="F39500"/>
                </a:solidFill>
                <a:latin typeface="Arial" panose="020B0604020202020204"/>
                <a:cs typeface="Arial"/>
              </a:rPr>
              <a:t>redução da idade média da frota</a:t>
            </a:r>
            <a:r>
              <a:rPr lang="pt-BR">
                <a:solidFill>
                  <a:srgbClr val="000000"/>
                </a:solidFill>
                <a:latin typeface="Arial" panose="020B0604020202020204"/>
                <a:cs typeface="Arial"/>
              </a:rPr>
              <a:t>. </a:t>
            </a:r>
          </a:p>
        </p:txBody>
      </p:sp>
      <p:sp>
        <p:nvSpPr>
          <p:cNvPr id="36" name="Retângulo 35">
            <a:extLst>
              <a:ext uri="{FF2B5EF4-FFF2-40B4-BE49-F238E27FC236}">
                <a16:creationId xmlns:a16="http://schemas.microsoft.com/office/drawing/2014/main" id="{A9C6B4DE-9373-DD49-8D4E-EE682580B956}"/>
              </a:ext>
            </a:extLst>
          </p:cNvPr>
          <p:cNvSpPr/>
          <p:nvPr/>
        </p:nvSpPr>
        <p:spPr>
          <a:xfrm>
            <a:off x="9035215" y="1439450"/>
            <a:ext cx="2657115" cy="6907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7972" tIns="35990" rIns="0" bIns="71982" rtlCol="0" anchor="ctr">
            <a:spAutoFit/>
          </a:bodyPr>
          <a:lstStyle/>
          <a:p>
            <a:pPr defTabSz="914218">
              <a:lnSpc>
                <a:spcPct val="90000"/>
              </a:lnSpc>
            </a:pPr>
            <a:r>
              <a:rPr lang="pt-BR" sz="1300">
                <a:solidFill>
                  <a:srgbClr val="000000"/>
                </a:solidFill>
              </a:rPr>
              <a:t>O impacto de restrição da renda foi </a:t>
            </a:r>
            <a:r>
              <a:rPr lang="pt-BR" sz="1600" b="1">
                <a:solidFill>
                  <a:srgbClr val="F39500"/>
                </a:solidFill>
                <a:latin typeface="Arial" panose="020B0604020202020204"/>
                <a:cs typeface="Arial"/>
              </a:rPr>
              <a:t>21%</a:t>
            </a:r>
            <a:r>
              <a:rPr lang="pt-BR" sz="1600" b="1">
                <a:solidFill>
                  <a:srgbClr val="035FA9"/>
                </a:solidFill>
                <a:latin typeface="Arial" panose="020B0604020202020204"/>
                <a:cs typeface="Arial"/>
              </a:rPr>
              <a:t> </a:t>
            </a:r>
            <a:r>
              <a:rPr lang="pt-BR" sz="1300">
                <a:solidFill>
                  <a:srgbClr val="000000"/>
                </a:solidFill>
                <a:latin typeface="Arial" panose="020B0604020202020204"/>
                <a:cs typeface="Arial"/>
              </a:rPr>
              <a:t>menor no grupo que participou da intervenção</a:t>
            </a:r>
          </a:p>
        </p:txBody>
      </p:sp>
      <p:sp>
        <p:nvSpPr>
          <p:cNvPr id="37" name="Retângulo 36">
            <a:extLst>
              <a:ext uri="{FF2B5EF4-FFF2-40B4-BE49-F238E27FC236}">
                <a16:creationId xmlns:a16="http://schemas.microsoft.com/office/drawing/2014/main" id="{BB817838-F4D7-514B-B729-B77F9775411E}"/>
              </a:ext>
            </a:extLst>
          </p:cNvPr>
          <p:cNvSpPr/>
          <p:nvPr/>
        </p:nvSpPr>
        <p:spPr>
          <a:xfrm>
            <a:off x="9047497" y="2312656"/>
            <a:ext cx="2577417" cy="828360"/>
          </a:xfrm>
          <a:prstGeom prst="rect">
            <a:avLst/>
          </a:prstGeom>
          <a:noFill/>
        </p:spPr>
        <p:txBody>
          <a:bodyPr wrap="square" lIns="107972" tIns="35990" rIns="0" bIns="71982">
            <a:spAutoFit/>
          </a:bodyPr>
          <a:lstStyle/>
          <a:p>
            <a:pPr defTabSz="914218">
              <a:lnSpc>
                <a:spcPct val="85000"/>
              </a:lnSpc>
            </a:pPr>
            <a:r>
              <a:rPr lang="pt-BR" sz="1600" b="1">
                <a:solidFill>
                  <a:srgbClr val="F39500"/>
                </a:solidFill>
                <a:latin typeface="Arial" panose="020B0604020202020204"/>
                <a:cs typeface="Arial"/>
              </a:rPr>
              <a:t>90% </a:t>
            </a:r>
            <a:r>
              <a:rPr lang="pt-BR" sz="1300">
                <a:solidFill>
                  <a:srgbClr val="000000"/>
                </a:solidFill>
                <a:latin typeface="Arial" panose="020B0604020202020204"/>
                <a:cs typeface="Arial"/>
              </a:rPr>
              <a:t>dos caminhões trocados pelo grupo que participou da intervenção apresentaram idade menor que 20 anos</a:t>
            </a:r>
          </a:p>
        </p:txBody>
      </p:sp>
      <p:sp>
        <p:nvSpPr>
          <p:cNvPr id="38" name="Retângulo 37">
            <a:extLst>
              <a:ext uri="{FF2B5EF4-FFF2-40B4-BE49-F238E27FC236}">
                <a16:creationId xmlns:a16="http://schemas.microsoft.com/office/drawing/2014/main" id="{2A1FC74D-B1E8-D24F-A7D6-29A0B5B52A11}"/>
              </a:ext>
            </a:extLst>
          </p:cNvPr>
          <p:cNvSpPr/>
          <p:nvPr/>
        </p:nvSpPr>
        <p:spPr>
          <a:xfrm>
            <a:off x="9035213" y="3323536"/>
            <a:ext cx="2584711" cy="828360"/>
          </a:xfrm>
          <a:prstGeom prst="rect">
            <a:avLst/>
          </a:prstGeom>
          <a:noFill/>
        </p:spPr>
        <p:txBody>
          <a:bodyPr wrap="square" lIns="107972" tIns="35990" rIns="0" bIns="71982">
            <a:spAutoFit/>
          </a:bodyPr>
          <a:lstStyle/>
          <a:p>
            <a:pPr defTabSz="914218">
              <a:lnSpc>
                <a:spcPct val="85000"/>
              </a:lnSpc>
            </a:pPr>
            <a:r>
              <a:rPr lang="pt-BR" sz="1600" b="1">
                <a:solidFill>
                  <a:srgbClr val="F39500"/>
                </a:solidFill>
                <a:latin typeface="Arial" panose="020B0604020202020204"/>
                <a:cs typeface="Arial"/>
              </a:rPr>
              <a:t>68% </a:t>
            </a:r>
            <a:r>
              <a:rPr lang="pt-BR" sz="1300">
                <a:solidFill>
                  <a:srgbClr val="000000"/>
                </a:solidFill>
                <a:latin typeface="Arial" panose="020B0604020202020204"/>
                <a:cs typeface="Arial"/>
              </a:rPr>
              <a:t>foi a adicionalidade obtida no programa em relação à qualidade de vida dos caminhoneiros</a:t>
            </a:r>
          </a:p>
        </p:txBody>
      </p:sp>
      <p:sp>
        <p:nvSpPr>
          <p:cNvPr id="39" name="Retângulo 38">
            <a:extLst>
              <a:ext uri="{FF2B5EF4-FFF2-40B4-BE49-F238E27FC236}">
                <a16:creationId xmlns:a16="http://schemas.microsoft.com/office/drawing/2014/main" id="{86AE3861-FAD3-3D45-9FBB-F209F386B81F}"/>
              </a:ext>
            </a:extLst>
          </p:cNvPr>
          <p:cNvSpPr/>
          <p:nvPr/>
        </p:nvSpPr>
        <p:spPr>
          <a:xfrm>
            <a:off x="9035212" y="4334417"/>
            <a:ext cx="2579048" cy="828360"/>
          </a:xfrm>
          <a:prstGeom prst="rect">
            <a:avLst/>
          </a:prstGeom>
          <a:noFill/>
        </p:spPr>
        <p:txBody>
          <a:bodyPr wrap="square" lIns="107972" tIns="35990" rIns="0" bIns="71982">
            <a:spAutoFit/>
          </a:bodyPr>
          <a:lstStyle/>
          <a:p>
            <a:pPr defTabSz="914218">
              <a:lnSpc>
                <a:spcPct val="85000"/>
              </a:lnSpc>
            </a:pPr>
            <a:r>
              <a:rPr lang="pt-BR" sz="1600" b="1">
                <a:solidFill>
                  <a:srgbClr val="F39500"/>
                </a:solidFill>
                <a:latin typeface="Arial" panose="020B0604020202020204"/>
                <a:cs typeface="Arial"/>
              </a:rPr>
              <a:t>64% </a:t>
            </a:r>
            <a:r>
              <a:rPr lang="pt-BR" sz="1300">
                <a:solidFill>
                  <a:srgbClr val="000000"/>
                </a:solidFill>
              </a:rPr>
              <a:t>foi o aumento nos caminhoneiros do grupo tratamento que relataram trabalhar 8 horas ou menos</a:t>
            </a:r>
            <a:endParaRPr lang="pt-BR" sz="1300" b="1">
              <a:solidFill>
                <a:srgbClr val="035FA9"/>
              </a:solidFill>
              <a:latin typeface="Arial" panose="020B0604020202020204"/>
              <a:cs typeface="Arial"/>
            </a:endParaRPr>
          </a:p>
        </p:txBody>
      </p:sp>
      <p:sp>
        <p:nvSpPr>
          <p:cNvPr id="6" name="Retângulo 5">
            <a:extLst>
              <a:ext uri="{FF2B5EF4-FFF2-40B4-BE49-F238E27FC236}">
                <a16:creationId xmlns:a16="http://schemas.microsoft.com/office/drawing/2014/main" id="{1BDD785D-DDF1-4F47-B6AD-3276654A6D3B}"/>
              </a:ext>
            </a:extLst>
          </p:cNvPr>
          <p:cNvSpPr/>
          <p:nvPr/>
        </p:nvSpPr>
        <p:spPr>
          <a:xfrm>
            <a:off x="9263145" y="5892149"/>
            <a:ext cx="2927267" cy="870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ctangle 34">
            <a:extLst>
              <a:ext uri="{FF2B5EF4-FFF2-40B4-BE49-F238E27FC236}">
                <a16:creationId xmlns:a16="http://schemas.microsoft.com/office/drawing/2014/main" id="{07E4B052-72F7-7068-559D-83716BEE7328}"/>
              </a:ext>
            </a:extLst>
          </p:cNvPr>
          <p:cNvSpPr/>
          <p:nvPr/>
        </p:nvSpPr>
        <p:spPr>
          <a:xfrm>
            <a:off x="8212393" y="1163782"/>
            <a:ext cx="4132007" cy="4345477"/>
          </a:xfrm>
          <a:prstGeom prst="rect">
            <a:avLst/>
          </a:prstGeom>
          <a:noFill/>
          <a:ln>
            <a:solidFill>
              <a:srgbClr val="F39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srgbClr val="FFFFFF"/>
              </a:solidFill>
              <a:latin typeface="Arial" panose="020B0604020202020204"/>
              <a:cs typeface="Arial"/>
            </a:endParaRPr>
          </a:p>
        </p:txBody>
      </p:sp>
      <p:grpSp>
        <p:nvGrpSpPr>
          <p:cNvPr id="8" name="Agrupar 7">
            <a:extLst>
              <a:ext uri="{FF2B5EF4-FFF2-40B4-BE49-F238E27FC236}">
                <a16:creationId xmlns:a16="http://schemas.microsoft.com/office/drawing/2014/main" id="{2F847877-BABF-5A3D-F977-B5CC81425258}"/>
              </a:ext>
            </a:extLst>
          </p:cNvPr>
          <p:cNvGrpSpPr/>
          <p:nvPr/>
        </p:nvGrpSpPr>
        <p:grpSpPr>
          <a:xfrm>
            <a:off x="794" y="5859048"/>
            <a:ext cx="3768241" cy="692065"/>
            <a:chOff x="0" y="2864616"/>
            <a:chExt cx="5056094" cy="928588"/>
          </a:xfrm>
        </p:grpSpPr>
        <p:sp>
          <p:nvSpPr>
            <p:cNvPr id="9" name="Rechteck 20">
              <a:extLst>
                <a:ext uri="{FF2B5EF4-FFF2-40B4-BE49-F238E27FC236}">
                  <a16:creationId xmlns:a16="http://schemas.microsoft.com/office/drawing/2014/main" id="{8D9F20DC-C5AD-2EE7-376C-657214489311}"/>
                </a:ext>
              </a:extLst>
            </p:cNvPr>
            <p:cNvSpPr/>
            <p:nvPr/>
          </p:nvSpPr>
          <p:spPr>
            <a:xfrm>
              <a:off x="0" y="2864616"/>
              <a:ext cx="5056094" cy="928588"/>
            </a:xfrm>
            <a:prstGeom prst="rect">
              <a:avLst/>
            </a:prstGeom>
            <a:solidFill>
              <a:srgbClr val="F3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de-DE">
                <a:solidFill>
                  <a:srgbClr val="FFFFFF"/>
                </a:solidFill>
                <a:latin typeface="Arial" panose="020B0604020202020204"/>
                <a:cs typeface="Arial"/>
              </a:endParaRPr>
            </a:p>
          </p:txBody>
        </p:sp>
        <p:grpSp>
          <p:nvGrpSpPr>
            <p:cNvPr id="10" name="Agrupar 9">
              <a:extLst>
                <a:ext uri="{FF2B5EF4-FFF2-40B4-BE49-F238E27FC236}">
                  <a16:creationId xmlns:a16="http://schemas.microsoft.com/office/drawing/2014/main" id="{75B4C786-5289-67B9-7809-594A1637920A}"/>
                </a:ext>
              </a:extLst>
            </p:cNvPr>
            <p:cNvGrpSpPr/>
            <p:nvPr/>
          </p:nvGrpSpPr>
          <p:grpSpPr>
            <a:xfrm>
              <a:off x="2005586" y="3006999"/>
              <a:ext cx="2836297" cy="652272"/>
              <a:chOff x="2005586" y="3006999"/>
              <a:chExt cx="2836297" cy="652272"/>
            </a:xfrm>
          </p:grpSpPr>
          <p:pic>
            <p:nvPicPr>
              <p:cNvPr id="11" name="Gráfico 10">
                <a:extLst>
                  <a:ext uri="{FF2B5EF4-FFF2-40B4-BE49-F238E27FC236}">
                    <a16:creationId xmlns:a16="http://schemas.microsoft.com/office/drawing/2014/main" id="{56D8DEC6-F3A8-F81B-8E18-563746BC49F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005586" y="3105869"/>
                <a:ext cx="1072228" cy="454532"/>
              </a:xfrm>
              <a:prstGeom prst="rect">
                <a:avLst/>
              </a:prstGeom>
            </p:spPr>
          </p:pic>
          <p:pic>
            <p:nvPicPr>
              <p:cNvPr id="12" name="Gráfico 11">
                <a:extLst>
                  <a:ext uri="{FF2B5EF4-FFF2-40B4-BE49-F238E27FC236}">
                    <a16:creationId xmlns:a16="http://schemas.microsoft.com/office/drawing/2014/main" id="{E99E4584-D1BB-3954-3554-1852DA846F5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580559" y="3105870"/>
                <a:ext cx="1261324" cy="454531"/>
              </a:xfrm>
              <a:prstGeom prst="rect">
                <a:avLst/>
              </a:prstGeom>
            </p:spPr>
          </p:pic>
          <p:cxnSp>
            <p:nvCxnSpPr>
              <p:cNvPr id="13" name="Conector reto 12">
                <a:extLst>
                  <a:ext uri="{FF2B5EF4-FFF2-40B4-BE49-F238E27FC236}">
                    <a16:creationId xmlns:a16="http://schemas.microsoft.com/office/drawing/2014/main" id="{5FD36DF0-4507-1F02-50E3-7D87843C4B8C}"/>
                  </a:ext>
                </a:extLst>
              </p:cNvPr>
              <p:cNvCxnSpPr>
                <a:cxnSpLocks/>
              </p:cNvCxnSpPr>
              <p:nvPr/>
            </p:nvCxnSpPr>
            <p:spPr>
              <a:xfrm>
                <a:off x="3326394" y="3006999"/>
                <a:ext cx="0" cy="6522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4897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750"/>
                                        <p:tgtEl>
                                          <p:spTgt spid="46"/>
                                        </p:tgtEl>
                                      </p:cBhvr>
                                    </p:animEffect>
                                  </p:childTnLst>
                                </p:cTn>
                              </p:par>
                              <p:par>
                                <p:cTn id="8" presetID="35" presetClass="path" presetSubtype="0" decel="100000" fill="hold" grpId="1" nodeType="withEffect">
                                  <p:stCondLst>
                                    <p:cond delay="0"/>
                                  </p:stCondLst>
                                  <p:childTnLst>
                                    <p:animMotion origin="layout" path="M 1.66667E-6 3.7037E-7 L -0.07083 3.7037E-7 " pathEditMode="relative" rAng="0" ptsTypes="AA">
                                      <p:cBhvr>
                                        <p:cTn id="9" dur="750" spd="-100000" fill="hold"/>
                                        <p:tgtEl>
                                          <p:spTgt spid="46"/>
                                        </p:tgtEl>
                                        <p:attrNameLst>
                                          <p:attrName>ppt_x</p:attrName>
                                          <p:attrName>ppt_y</p:attrName>
                                        </p:attrNameLst>
                                      </p:cBhvr>
                                      <p:rCtr x="-3542" y="0"/>
                                    </p:animMotion>
                                  </p:childTnLst>
                                </p:cTn>
                              </p:par>
                              <p:par>
                                <p:cTn id="10" presetID="10" presetClass="entr" presetSubtype="0" fill="hold" grpId="0" nodeType="withEffect">
                                  <p:stCondLst>
                                    <p:cond delay="25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750"/>
                                        <p:tgtEl>
                                          <p:spTgt spid="47"/>
                                        </p:tgtEl>
                                      </p:cBhvr>
                                    </p:animEffect>
                                  </p:childTnLst>
                                </p:cTn>
                              </p:par>
                              <p:par>
                                <p:cTn id="13" presetID="35" presetClass="path" presetSubtype="0" decel="100000" fill="hold" grpId="1" nodeType="withEffect">
                                  <p:stCondLst>
                                    <p:cond delay="250"/>
                                  </p:stCondLst>
                                  <p:childTnLst>
                                    <p:animMotion origin="layout" path="M 6.25E-7 2.59259E-6 L -0.07083 2.59259E-6 " pathEditMode="relative" rAng="0" ptsTypes="AA">
                                      <p:cBhvr>
                                        <p:cTn id="14" dur="750" spd="-100000" fill="hold"/>
                                        <p:tgtEl>
                                          <p:spTgt spid="47"/>
                                        </p:tgtEl>
                                        <p:attrNameLst>
                                          <p:attrName>ppt_x</p:attrName>
                                          <p:attrName>ppt_y</p:attrName>
                                        </p:attrNameLst>
                                      </p:cBhvr>
                                      <p:rCtr x="-3542" y="0"/>
                                    </p:animMotion>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750"/>
                                        <p:tgtEl>
                                          <p:spTgt spid="2"/>
                                        </p:tgtEl>
                                      </p:cBhvr>
                                    </p:animEffect>
                                  </p:childTnLst>
                                </p:cTn>
                              </p:par>
                              <p:par>
                                <p:cTn id="19" presetID="35" presetClass="path" presetSubtype="0" decel="100000" fill="hold" nodeType="withEffect">
                                  <p:stCondLst>
                                    <p:cond delay="0"/>
                                  </p:stCondLst>
                                  <p:childTnLst>
                                    <p:animMotion origin="layout" path="M -3.2361E-6 -3.7037E-7 L -0.07084 -3.7037E-7 " pathEditMode="relative" rAng="0" ptsTypes="AA">
                                      <p:cBhvr>
                                        <p:cTn id="20" dur="750" spd="-100000" fill="hold"/>
                                        <p:tgtEl>
                                          <p:spTgt spid="2"/>
                                        </p:tgtEl>
                                        <p:attrNameLst>
                                          <p:attrName>ppt_x</p:attrName>
                                          <p:attrName>ppt_y</p:attrName>
                                        </p:attrNameLst>
                                      </p:cBhvr>
                                      <p:rCtr x="-3542" y="0"/>
                                    </p:animMotion>
                                  </p:childTnLst>
                                </p:cTn>
                              </p:par>
                              <p:par>
                                <p:cTn id="21" presetID="10" presetClass="entr" presetSubtype="0" fill="hold" grpId="0" nodeType="withEffect">
                                  <p:stCondLst>
                                    <p:cond delay="25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par>
                                <p:cTn id="27" presetID="10" presetClass="entr" presetSubtype="0" fill="hold" grpId="0" nodeType="withEffect">
                                  <p:stCondLst>
                                    <p:cond delay="25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par>
                                <p:cTn id="30" presetID="10" presetClass="entr" presetSubtype="0" fill="hold" grpId="0" nodeType="withEffect">
                                  <p:stCondLst>
                                    <p:cond delay="25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7" grpId="0"/>
      <p:bldP spid="47" grpId="1"/>
      <p:bldP spid="36" grpId="0"/>
      <p:bldP spid="37" grpId="0"/>
      <p:bldP spid="38" grpId="0"/>
      <p:bldP spid="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808666E0-F2DF-1BD3-E06B-F169E66749D3}"/>
              </a:ext>
            </a:extLst>
          </p:cNvPr>
          <p:cNvSpPr/>
          <p:nvPr/>
        </p:nvSpPr>
        <p:spPr>
          <a:xfrm>
            <a:off x="0" y="3785276"/>
            <a:ext cx="3535745" cy="1580867"/>
          </a:xfrm>
          <a:prstGeom prst="rect">
            <a:avLst/>
          </a:prstGeom>
          <a:solidFill>
            <a:srgbClr val="C5002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09">
              <a:defRPr/>
            </a:pPr>
            <a:endParaRPr lang="pt-BR">
              <a:solidFill>
                <a:srgbClr val="FFFFFF"/>
              </a:solidFill>
              <a:latin typeface="Arial" panose="020B0604020202020204"/>
              <a:cs typeface="Arial"/>
            </a:endParaRPr>
          </a:p>
        </p:txBody>
      </p:sp>
      <p:pic>
        <p:nvPicPr>
          <p:cNvPr id="5" name="Imagem 4" descr="Floresta com árvores&#10;&#10;Descrição gerada automaticamente">
            <a:extLst>
              <a:ext uri="{FF2B5EF4-FFF2-40B4-BE49-F238E27FC236}">
                <a16:creationId xmlns:a16="http://schemas.microsoft.com/office/drawing/2014/main" id="{51611563-A657-4E60-B957-20AA801E1DCF}"/>
              </a:ext>
            </a:extLst>
          </p:cNvPr>
          <p:cNvPicPr>
            <a:picLocks noChangeAspect="1"/>
          </p:cNvPicPr>
          <p:nvPr/>
        </p:nvPicPr>
        <p:blipFill rotWithShape="1">
          <a:blip r:embed="rId3">
            <a:extLst>
              <a:ext uri="{28A0092B-C50C-407E-A947-70E740481C1C}">
                <a14:useLocalDpi xmlns:a14="http://schemas.microsoft.com/office/drawing/2010/main" val="0"/>
              </a:ext>
            </a:extLst>
          </a:blip>
          <a:srcRect l="6935" r="5771"/>
          <a:stretch/>
        </p:blipFill>
        <p:spPr>
          <a:xfrm>
            <a:off x="4083736" y="-26934"/>
            <a:ext cx="3989999" cy="6884487"/>
          </a:xfrm>
          <a:prstGeom prst="rect">
            <a:avLst/>
          </a:prstGeom>
        </p:spPr>
      </p:pic>
      <p:sp>
        <p:nvSpPr>
          <p:cNvPr id="25" name="Retângulo 24">
            <a:extLst>
              <a:ext uri="{FF2B5EF4-FFF2-40B4-BE49-F238E27FC236}">
                <a16:creationId xmlns:a16="http://schemas.microsoft.com/office/drawing/2014/main" id="{B66FD486-809F-44C1-A75A-173D42906EB9}"/>
              </a:ext>
            </a:extLst>
          </p:cNvPr>
          <p:cNvSpPr/>
          <p:nvPr/>
        </p:nvSpPr>
        <p:spPr>
          <a:xfrm>
            <a:off x="241765" y="225425"/>
            <a:ext cx="3354107" cy="535531"/>
          </a:xfrm>
          <a:prstGeom prst="rect">
            <a:avLst/>
          </a:prstGeom>
          <a:noFill/>
        </p:spPr>
        <p:txBody>
          <a:bodyPr wrap="square" lIns="179954">
            <a:spAutoFit/>
          </a:bodyPr>
          <a:lstStyle/>
          <a:p>
            <a:pPr defTabSz="914218">
              <a:lnSpc>
                <a:spcPct val="90000"/>
              </a:lnSpc>
            </a:pPr>
            <a:r>
              <a:rPr lang="pt-BR" sz="3200" b="1">
                <a:solidFill>
                  <a:srgbClr val="C50022"/>
                </a:solidFill>
                <a:latin typeface="Arial" panose="020B0604020202020204"/>
                <a:ea typeface="Calibri" panose="020F0502020204030204" pitchFamily="34" charset="0"/>
                <a:cs typeface="Arial"/>
              </a:rPr>
              <a:t>Mata Viva</a:t>
            </a:r>
            <a:endParaRPr lang="pt-BR" sz="3200" b="1">
              <a:solidFill>
                <a:srgbClr val="C50022"/>
              </a:solidFill>
              <a:latin typeface="Arial" panose="020B0604020202020204"/>
              <a:cs typeface="Arial"/>
            </a:endParaRPr>
          </a:p>
        </p:txBody>
      </p:sp>
      <p:sp>
        <p:nvSpPr>
          <p:cNvPr id="78" name="CaixaDeTexto 77">
            <a:extLst>
              <a:ext uri="{FF2B5EF4-FFF2-40B4-BE49-F238E27FC236}">
                <a16:creationId xmlns:a16="http://schemas.microsoft.com/office/drawing/2014/main" id="{28748005-5039-480C-AF98-470CDCCE8DA8}"/>
              </a:ext>
            </a:extLst>
          </p:cNvPr>
          <p:cNvSpPr txBox="1"/>
          <p:nvPr/>
        </p:nvSpPr>
        <p:spPr>
          <a:xfrm>
            <a:off x="9565944" y="1901536"/>
            <a:ext cx="2624469" cy="830997"/>
          </a:xfrm>
          <a:prstGeom prst="rect">
            <a:avLst/>
          </a:prstGeom>
          <a:noFill/>
        </p:spPr>
        <p:txBody>
          <a:bodyPr wrap="square">
            <a:spAutoFit/>
          </a:bodyPr>
          <a:lstStyle/>
          <a:p>
            <a:pPr defTabSz="914218"/>
            <a:r>
              <a:rPr lang="pt-BR" sz="1600" b="1"/>
              <a:t>33 mil toneladas de </a:t>
            </a:r>
            <a:r>
              <a:rPr lang="pt-BR" sz="1600">
                <a:latin typeface="Arial" panose="020B0604020202020204"/>
                <a:cs typeface="Arial"/>
              </a:rPr>
              <a:t>CO</a:t>
            </a:r>
            <a:r>
              <a:rPr lang="pt-BR" sz="1600" baseline="-25000">
                <a:latin typeface="Arial" panose="020B0604020202020204"/>
                <a:cs typeface="Arial"/>
              </a:rPr>
              <a:t>2</a:t>
            </a:r>
            <a:r>
              <a:rPr lang="pt-BR" sz="1600">
                <a:latin typeface="Arial" panose="020B0604020202020204"/>
                <a:cs typeface="Arial"/>
              </a:rPr>
              <a:t>e. estocado pela floresta</a:t>
            </a:r>
          </a:p>
        </p:txBody>
      </p:sp>
      <p:grpSp>
        <p:nvGrpSpPr>
          <p:cNvPr id="63" name="Agrupar 62">
            <a:extLst>
              <a:ext uri="{FF2B5EF4-FFF2-40B4-BE49-F238E27FC236}">
                <a16:creationId xmlns:a16="http://schemas.microsoft.com/office/drawing/2014/main" id="{D3731D0B-9E21-4BBC-AE50-190B314153FB}"/>
              </a:ext>
            </a:extLst>
          </p:cNvPr>
          <p:cNvGrpSpPr/>
          <p:nvPr/>
        </p:nvGrpSpPr>
        <p:grpSpPr>
          <a:xfrm>
            <a:off x="8871616" y="1901536"/>
            <a:ext cx="583465" cy="593320"/>
            <a:chOff x="4658937" y="1526625"/>
            <a:chExt cx="830792" cy="830792"/>
          </a:xfrm>
        </p:grpSpPr>
        <p:sp>
          <p:nvSpPr>
            <p:cNvPr id="64" name="Elipse 63">
              <a:extLst>
                <a:ext uri="{FF2B5EF4-FFF2-40B4-BE49-F238E27FC236}">
                  <a16:creationId xmlns:a16="http://schemas.microsoft.com/office/drawing/2014/main" id="{275DB14B-6D19-4E25-91D8-B82263E20D25}"/>
                </a:ext>
              </a:extLst>
            </p:cNvPr>
            <p:cNvSpPr/>
            <p:nvPr/>
          </p:nvSpPr>
          <p:spPr>
            <a:xfrm>
              <a:off x="4658937" y="1526625"/>
              <a:ext cx="830792" cy="830792"/>
            </a:xfrm>
            <a:prstGeom prst="ellipse">
              <a:avLst/>
            </a:prstGeom>
            <a:solidFill>
              <a:srgbClr val="F3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8"/>
              <a:endParaRPr lang="pt-BR" sz="1600">
                <a:solidFill>
                  <a:srgbClr val="FFFFFF"/>
                </a:solidFill>
                <a:latin typeface="Arial" panose="020B0604020202020204"/>
                <a:cs typeface="Arial"/>
              </a:endParaRPr>
            </a:p>
          </p:txBody>
        </p:sp>
        <p:grpSp>
          <p:nvGrpSpPr>
            <p:cNvPr id="65" name="Group 809">
              <a:extLst>
                <a:ext uri="{FF2B5EF4-FFF2-40B4-BE49-F238E27FC236}">
                  <a16:creationId xmlns:a16="http://schemas.microsoft.com/office/drawing/2014/main" id="{7209D352-70AA-4290-A1D3-6E61FCE7E90F}"/>
                </a:ext>
              </a:extLst>
            </p:cNvPr>
            <p:cNvGrpSpPr/>
            <p:nvPr/>
          </p:nvGrpSpPr>
          <p:grpSpPr>
            <a:xfrm>
              <a:off x="4786184" y="1663921"/>
              <a:ext cx="517367" cy="526211"/>
              <a:chOff x="2446338" y="4100513"/>
              <a:chExt cx="371475" cy="377825"/>
            </a:xfrm>
          </p:grpSpPr>
          <p:sp>
            <p:nvSpPr>
              <p:cNvPr id="66" name="Freeform 200">
                <a:extLst>
                  <a:ext uri="{FF2B5EF4-FFF2-40B4-BE49-F238E27FC236}">
                    <a16:creationId xmlns:a16="http://schemas.microsoft.com/office/drawing/2014/main" id="{C71702BD-47F0-41B2-8284-8C389455FF55}"/>
                  </a:ext>
                </a:extLst>
              </p:cNvPr>
              <p:cNvSpPr>
                <a:spLocks/>
              </p:cNvSpPr>
              <p:nvPr/>
            </p:nvSpPr>
            <p:spPr bwMode="auto">
              <a:xfrm>
                <a:off x="2573338" y="4271963"/>
                <a:ext cx="244475" cy="147638"/>
              </a:xfrm>
              <a:custGeom>
                <a:avLst/>
                <a:gdLst>
                  <a:gd name="T0" fmla="*/ 0 w 116"/>
                  <a:gd name="T1" fmla="*/ 70 h 70"/>
                  <a:gd name="T2" fmla="*/ 8 w 116"/>
                  <a:gd name="T3" fmla="*/ 66 h 70"/>
                  <a:gd name="T4" fmla="*/ 64 w 116"/>
                  <a:gd name="T5" fmla="*/ 66 h 70"/>
                  <a:gd name="T6" fmla="*/ 96 w 116"/>
                  <a:gd name="T7" fmla="*/ 38 h 70"/>
                  <a:gd name="T8" fmla="*/ 116 w 116"/>
                  <a:gd name="T9" fmla="*/ 6 h 70"/>
                  <a:gd name="T10" fmla="*/ 100 w 116"/>
                  <a:gd name="T11" fmla="*/ 2 h 70"/>
                  <a:gd name="T12" fmla="*/ 84 w 116"/>
                  <a:gd name="T13" fmla="*/ 18 h 70"/>
                  <a:gd name="T14" fmla="*/ 66 w 116"/>
                  <a:gd name="T15" fmla="*/ 28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70">
                    <a:moveTo>
                      <a:pt x="0" y="70"/>
                    </a:moveTo>
                    <a:cubicBezTo>
                      <a:pt x="2" y="68"/>
                      <a:pt x="3" y="66"/>
                      <a:pt x="8" y="66"/>
                    </a:cubicBezTo>
                    <a:cubicBezTo>
                      <a:pt x="13" y="66"/>
                      <a:pt x="59" y="66"/>
                      <a:pt x="64" y="66"/>
                    </a:cubicBezTo>
                    <a:cubicBezTo>
                      <a:pt x="68" y="66"/>
                      <a:pt x="93" y="41"/>
                      <a:pt x="96" y="38"/>
                    </a:cubicBezTo>
                    <a:cubicBezTo>
                      <a:pt x="99" y="35"/>
                      <a:pt x="112" y="15"/>
                      <a:pt x="116" y="6"/>
                    </a:cubicBezTo>
                    <a:cubicBezTo>
                      <a:pt x="114" y="3"/>
                      <a:pt x="107" y="0"/>
                      <a:pt x="100" y="2"/>
                    </a:cubicBezTo>
                    <a:cubicBezTo>
                      <a:pt x="93" y="4"/>
                      <a:pt x="89" y="9"/>
                      <a:pt x="84" y="18"/>
                    </a:cubicBezTo>
                    <a:cubicBezTo>
                      <a:pt x="66" y="28"/>
                      <a:pt x="66" y="28"/>
                      <a:pt x="66" y="28"/>
                    </a:cubicBezTo>
                  </a:path>
                </a:pathLst>
              </a:custGeom>
              <a:noFill/>
              <a:ln w="15875"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218"/>
                <a:endParaRPr lang="en-AU" sz="1600">
                  <a:solidFill>
                    <a:srgbClr val="000000"/>
                  </a:solidFill>
                  <a:latin typeface="Arial" panose="020B0604020202020204"/>
                  <a:cs typeface="Arial"/>
                </a:endParaRPr>
              </a:p>
            </p:txBody>
          </p:sp>
          <p:sp>
            <p:nvSpPr>
              <p:cNvPr id="67" name="Freeform 201">
                <a:extLst>
                  <a:ext uri="{FF2B5EF4-FFF2-40B4-BE49-F238E27FC236}">
                    <a16:creationId xmlns:a16="http://schemas.microsoft.com/office/drawing/2014/main" id="{54286169-D1B2-4D26-8188-91E02E1B8B46}"/>
                  </a:ext>
                </a:extLst>
              </p:cNvPr>
              <p:cNvSpPr>
                <a:spLocks/>
              </p:cNvSpPr>
              <p:nvPr/>
            </p:nvSpPr>
            <p:spPr bwMode="auto">
              <a:xfrm>
                <a:off x="2505075" y="4302126"/>
                <a:ext cx="219075" cy="58738"/>
              </a:xfrm>
              <a:custGeom>
                <a:avLst/>
                <a:gdLst>
                  <a:gd name="T0" fmla="*/ 56 w 104"/>
                  <a:gd name="T1" fmla="*/ 28 h 28"/>
                  <a:gd name="T2" fmla="*/ 88 w 104"/>
                  <a:gd name="T3" fmla="*/ 28 h 28"/>
                  <a:gd name="T4" fmla="*/ 88 w 104"/>
                  <a:gd name="T5" fmla="*/ 8 h 28"/>
                  <a:gd name="T6" fmla="*/ 67 w 104"/>
                  <a:gd name="T7" fmla="*/ 8 h 28"/>
                  <a:gd name="T8" fmla="*/ 52 w 104"/>
                  <a:gd name="T9" fmla="*/ 0 h 28"/>
                  <a:gd name="T10" fmla="*/ 32 w 104"/>
                  <a:gd name="T11" fmla="*/ 0 h 28"/>
                  <a:gd name="T12" fmla="*/ 16 w 104"/>
                  <a:gd name="T13" fmla="*/ 8 h 28"/>
                  <a:gd name="T14" fmla="*/ 0 w 104"/>
                  <a:gd name="T15" fmla="*/ 24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28">
                    <a:moveTo>
                      <a:pt x="56" y="28"/>
                    </a:moveTo>
                    <a:cubicBezTo>
                      <a:pt x="56" y="28"/>
                      <a:pt x="84" y="28"/>
                      <a:pt x="88" y="28"/>
                    </a:cubicBezTo>
                    <a:cubicBezTo>
                      <a:pt x="104" y="28"/>
                      <a:pt x="104" y="8"/>
                      <a:pt x="88" y="8"/>
                    </a:cubicBezTo>
                    <a:cubicBezTo>
                      <a:pt x="84" y="8"/>
                      <a:pt x="78" y="8"/>
                      <a:pt x="67" y="8"/>
                    </a:cubicBezTo>
                    <a:cubicBezTo>
                      <a:pt x="64" y="8"/>
                      <a:pt x="57" y="0"/>
                      <a:pt x="52" y="0"/>
                    </a:cubicBezTo>
                    <a:cubicBezTo>
                      <a:pt x="50" y="0"/>
                      <a:pt x="37" y="0"/>
                      <a:pt x="32" y="0"/>
                    </a:cubicBezTo>
                    <a:cubicBezTo>
                      <a:pt x="27" y="0"/>
                      <a:pt x="20" y="4"/>
                      <a:pt x="16" y="8"/>
                    </a:cubicBezTo>
                    <a:cubicBezTo>
                      <a:pt x="10" y="14"/>
                      <a:pt x="0" y="24"/>
                      <a:pt x="0" y="24"/>
                    </a:cubicBezTo>
                  </a:path>
                </a:pathLst>
              </a:custGeom>
              <a:noFill/>
              <a:ln w="15875"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218"/>
                <a:endParaRPr lang="en-AU" sz="1600">
                  <a:solidFill>
                    <a:srgbClr val="000000"/>
                  </a:solidFill>
                  <a:latin typeface="Arial" panose="020B0604020202020204"/>
                  <a:cs typeface="Arial"/>
                </a:endParaRPr>
              </a:p>
            </p:txBody>
          </p:sp>
          <p:sp>
            <p:nvSpPr>
              <p:cNvPr id="68" name="Freeform 202">
                <a:extLst>
                  <a:ext uri="{FF2B5EF4-FFF2-40B4-BE49-F238E27FC236}">
                    <a16:creationId xmlns:a16="http://schemas.microsoft.com/office/drawing/2014/main" id="{0B988FD7-6131-4D19-8359-639BF0154085}"/>
                  </a:ext>
                </a:extLst>
              </p:cNvPr>
              <p:cNvSpPr>
                <a:spLocks/>
              </p:cNvSpPr>
              <p:nvPr/>
            </p:nvSpPr>
            <p:spPr bwMode="auto">
              <a:xfrm>
                <a:off x="2446338" y="4335463"/>
                <a:ext cx="142875" cy="142875"/>
              </a:xfrm>
              <a:custGeom>
                <a:avLst/>
                <a:gdLst>
                  <a:gd name="T0" fmla="*/ 64 w 90"/>
                  <a:gd name="T1" fmla="*/ 90 h 90"/>
                  <a:gd name="T2" fmla="*/ 90 w 90"/>
                  <a:gd name="T3" fmla="*/ 64 h 90"/>
                  <a:gd name="T4" fmla="*/ 27 w 90"/>
                  <a:gd name="T5" fmla="*/ 0 h 90"/>
                  <a:gd name="T6" fmla="*/ 0 w 90"/>
                  <a:gd name="T7" fmla="*/ 27 h 90"/>
                  <a:gd name="T8" fmla="*/ 64 w 90"/>
                  <a:gd name="T9" fmla="*/ 90 h 90"/>
                </a:gdLst>
                <a:ahLst/>
                <a:cxnLst>
                  <a:cxn ang="0">
                    <a:pos x="T0" y="T1"/>
                  </a:cxn>
                  <a:cxn ang="0">
                    <a:pos x="T2" y="T3"/>
                  </a:cxn>
                  <a:cxn ang="0">
                    <a:pos x="T4" y="T5"/>
                  </a:cxn>
                  <a:cxn ang="0">
                    <a:pos x="T6" y="T7"/>
                  </a:cxn>
                  <a:cxn ang="0">
                    <a:pos x="T8" y="T9"/>
                  </a:cxn>
                </a:cxnLst>
                <a:rect l="0" t="0" r="r" b="b"/>
                <a:pathLst>
                  <a:path w="90" h="90">
                    <a:moveTo>
                      <a:pt x="64" y="90"/>
                    </a:moveTo>
                    <a:lnTo>
                      <a:pt x="90" y="64"/>
                    </a:lnTo>
                    <a:lnTo>
                      <a:pt x="27" y="0"/>
                    </a:lnTo>
                    <a:lnTo>
                      <a:pt x="0" y="27"/>
                    </a:lnTo>
                    <a:lnTo>
                      <a:pt x="64" y="90"/>
                    </a:lnTo>
                    <a:close/>
                  </a:path>
                </a:pathLst>
              </a:custGeom>
              <a:noFill/>
              <a:ln w="15875"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218"/>
                <a:endParaRPr lang="en-AU" sz="1600">
                  <a:solidFill>
                    <a:srgbClr val="000000"/>
                  </a:solidFill>
                  <a:latin typeface="Arial" panose="020B0604020202020204"/>
                  <a:cs typeface="Arial"/>
                </a:endParaRPr>
              </a:p>
            </p:txBody>
          </p:sp>
          <p:sp>
            <p:nvSpPr>
              <p:cNvPr id="69" name="Line 203">
                <a:extLst>
                  <a:ext uri="{FF2B5EF4-FFF2-40B4-BE49-F238E27FC236}">
                    <a16:creationId xmlns:a16="http://schemas.microsoft.com/office/drawing/2014/main" id="{70A2795F-D65E-4EF4-B3AC-3AD985D26A53}"/>
                  </a:ext>
                </a:extLst>
              </p:cNvPr>
              <p:cNvSpPr>
                <a:spLocks noChangeShapeType="1"/>
              </p:cNvSpPr>
              <p:nvPr/>
            </p:nvSpPr>
            <p:spPr bwMode="auto">
              <a:xfrm>
                <a:off x="2489200" y="4378326"/>
                <a:ext cx="15875" cy="15875"/>
              </a:xfrm>
              <a:prstGeom prst="line">
                <a:avLst/>
              </a:prstGeom>
              <a:noFill/>
              <a:ln w="15875" cap="flat">
                <a:solidFill>
                  <a:schemeClr val="tx2"/>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914218"/>
                <a:endParaRPr lang="en-AU" sz="1600">
                  <a:solidFill>
                    <a:srgbClr val="000000"/>
                  </a:solidFill>
                  <a:latin typeface="Arial" panose="020B0604020202020204"/>
                  <a:cs typeface="Arial"/>
                </a:endParaRPr>
              </a:p>
            </p:txBody>
          </p:sp>
          <p:sp>
            <p:nvSpPr>
              <p:cNvPr id="70" name="Freeform 204">
                <a:extLst>
                  <a:ext uri="{FF2B5EF4-FFF2-40B4-BE49-F238E27FC236}">
                    <a16:creationId xmlns:a16="http://schemas.microsoft.com/office/drawing/2014/main" id="{E2AB94FF-34CA-44C0-B67D-6F3FEBA867BA}"/>
                  </a:ext>
                </a:extLst>
              </p:cNvPr>
              <p:cNvSpPr>
                <a:spLocks/>
              </p:cNvSpPr>
              <p:nvPr/>
            </p:nvSpPr>
            <p:spPr bwMode="auto">
              <a:xfrm>
                <a:off x="2589213" y="4251326"/>
                <a:ext cx="168275" cy="50800"/>
              </a:xfrm>
              <a:custGeom>
                <a:avLst/>
                <a:gdLst>
                  <a:gd name="T0" fmla="*/ 106 w 106"/>
                  <a:gd name="T1" fmla="*/ 27 h 32"/>
                  <a:gd name="T2" fmla="*/ 96 w 106"/>
                  <a:gd name="T3" fmla="*/ 16 h 32"/>
                  <a:gd name="T4" fmla="*/ 80 w 106"/>
                  <a:gd name="T5" fmla="*/ 16 h 32"/>
                  <a:gd name="T6" fmla="*/ 64 w 106"/>
                  <a:gd name="T7" fmla="*/ 5 h 32"/>
                  <a:gd name="T8" fmla="*/ 53 w 106"/>
                  <a:gd name="T9" fmla="*/ 5 h 32"/>
                  <a:gd name="T10" fmla="*/ 43 w 106"/>
                  <a:gd name="T11" fmla="*/ 0 h 32"/>
                  <a:gd name="T12" fmla="*/ 32 w 106"/>
                  <a:gd name="T13" fmla="*/ 11 h 32"/>
                  <a:gd name="T14" fmla="*/ 16 w 106"/>
                  <a:gd name="T15" fmla="*/ 11 h 32"/>
                  <a:gd name="T16" fmla="*/ 0 w 106"/>
                  <a:gd name="T17" fmla="*/ 21 h 32"/>
                  <a:gd name="T18" fmla="*/ 0 w 106"/>
                  <a:gd name="T1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32">
                    <a:moveTo>
                      <a:pt x="106" y="27"/>
                    </a:moveTo>
                    <a:lnTo>
                      <a:pt x="96" y="16"/>
                    </a:lnTo>
                    <a:lnTo>
                      <a:pt x="80" y="16"/>
                    </a:lnTo>
                    <a:lnTo>
                      <a:pt x="64" y="5"/>
                    </a:lnTo>
                    <a:lnTo>
                      <a:pt x="53" y="5"/>
                    </a:lnTo>
                    <a:lnTo>
                      <a:pt x="43" y="0"/>
                    </a:lnTo>
                    <a:lnTo>
                      <a:pt x="32" y="11"/>
                    </a:lnTo>
                    <a:lnTo>
                      <a:pt x="16" y="11"/>
                    </a:lnTo>
                    <a:lnTo>
                      <a:pt x="0" y="21"/>
                    </a:lnTo>
                    <a:lnTo>
                      <a:pt x="0" y="32"/>
                    </a:lnTo>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218"/>
                <a:endParaRPr lang="en-AU" sz="1600">
                  <a:solidFill>
                    <a:srgbClr val="000000"/>
                  </a:solidFill>
                  <a:latin typeface="Arial" panose="020B0604020202020204"/>
                  <a:cs typeface="Arial"/>
                </a:endParaRPr>
              </a:p>
            </p:txBody>
          </p:sp>
          <p:sp>
            <p:nvSpPr>
              <p:cNvPr id="71" name="Freeform 205">
                <a:extLst>
                  <a:ext uri="{FF2B5EF4-FFF2-40B4-BE49-F238E27FC236}">
                    <a16:creationId xmlns:a16="http://schemas.microsoft.com/office/drawing/2014/main" id="{1F640EEF-30EA-47AB-8181-8D8C707AB55F}"/>
                  </a:ext>
                </a:extLst>
              </p:cNvPr>
              <p:cNvSpPr>
                <a:spLocks/>
              </p:cNvSpPr>
              <p:nvPr/>
            </p:nvSpPr>
            <p:spPr bwMode="auto">
              <a:xfrm>
                <a:off x="2530475" y="4167188"/>
                <a:ext cx="101600" cy="71438"/>
              </a:xfrm>
              <a:custGeom>
                <a:avLst/>
                <a:gdLst>
                  <a:gd name="T0" fmla="*/ 36 w 48"/>
                  <a:gd name="T1" fmla="*/ 6 h 34"/>
                  <a:gd name="T2" fmla="*/ 48 w 48"/>
                  <a:gd name="T3" fmla="*/ 28 h 34"/>
                  <a:gd name="T4" fmla="*/ 22 w 48"/>
                  <a:gd name="T5" fmla="*/ 28 h 34"/>
                  <a:gd name="T6" fmla="*/ 0 w 48"/>
                  <a:gd name="T7" fmla="*/ 0 h 34"/>
                  <a:gd name="T8" fmla="*/ 36 w 48"/>
                  <a:gd name="T9" fmla="*/ 6 h 34"/>
                </a:gdLst>
                <a:ahLst/>
                <a:cxnLst>
                  <a:cxn ang="0">
                    <a:pos x="T0" y="T1"/>
                  </a:cxn>
                  <a:cxn ang="0">
                    <a:pos x="T2" y="T3"/>
                  </a:cxn>
                  <a:cxn ang="0">
                    <a:pos x="T4" y="T5"/>
                  </a:cxn>
                  <a:cxn ang="0">
                    <a:pos x="T6" y="T7"/>
                  </a:cxn>
                  <a:cxn ang="0">
                    <a:pos x="T8" y="T9"/>
                  </a:cxn>
                </a:cxnLst>
                <a:rect l="0" t="0" r="r" b="b"/>
                <a:pathLst>
                  <a:path w="48" h="34">
                    <a:moveTo>
                      <a:pt x="36" y="6"/>
                    </a:moveTo>
                    <a:cubicBezTo>
                      <a:pt x="47" y="12"/>
                      <a:pt x="48" y="28"/>
                      <a:pt x="48" y="28"/>
                    </a:cubicBezTo>
                    <a:cubicBezTo>
                      <a:pt x="48" y="28"/>
                      <a:pt x="33" y="34"/>
                      <a:pt x="22" y="28"/>
                    </a:cubicBezTo>
                    <a:cubicBezTo>
                      <a:pt x="12" y="22"/>
                      <a:pt x="0" y="0"/>
                      <a:pt x="0" y="0"/>
                    </a:cubicBezTo>
                    <a:cubicBezTo>
                      <a:pt x="0" y="0"/>
                      <a:pt x="26" y="0"/>
                      <a:pt x="36" y="6"/>
                    </a:cubicBezTo>
                    <a:close/>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218"/>
                <a:endParaRPr lang="en-AU" sz="1600">
                  <a:solidFill>
                    <a:srgbClr val="000000"/>
                  </a:solidFill>
                  <a:latin typeface="Arial" panose="020B0604020202020204"/>
                  <a:cs typeface="Arial"/>
                </a:endParaRPr>
              </a:p>
            </p:txBody>
          </p:sp>
          <p:sp>
            <p:nvSpPr>
              <p:cNvPr id="72" name="Freeform 206">
                <a:extLst>
                  <a:ext uri="{FF2B5EF4-FFF2-40B4-BE49-F238E27FC236}">
                    <a16:creationId xmlns:a16="http://schemas.microsoft.com/office/drawing/2014/main" id="{AE03589D-6D72-4ED9-8AC1-E3BCA7E9CA98}"/>
                  </a:ext>
                </a:extLst>
              </p:cNvPr>
              <p:cNvSpPr>
                <a:spLocks/>
              </p:cNvSpPr>
              <p:nvPr/>
            </p:nvSpPr>
            <p:spPr bwMode="auto">
              <a:xfrm>
                <a:off x="2651125" y="4100513"/>
                <a:ext cx="141288" cy="131763"/>
              </a:xfrm>
              <a:custGeom>
                <a:avLst/>
                <a:gdLst>
                  <a:gd name="T0" fmla="*/ 9 w 67"/>
                  <a:gd name="T1" fmla="*/ 58 h 63"/>
                  <a:gd name="T2" fmla="*/ 6 w 67"/>
                  <a:gd name="T3" fmla="*/ 24 h 63"/>
                  <a:gd name="T4" fmla="*/ 59 w 67"/>
                  <a:gd name="T5" fmla="*/ 0 h 63"/>
                  <a:gd name="T6" fmla="*/ 49 w 67"/>
                  <a:gd name="T7" fmla="*/ 54 h 63"/>
                  <a:gd name="T8" fmla="*/ 20 w 67"/>
                  <a:gd name="T9" fmla="*/ 61 h 63"/>
                </a:gdLst>
                <a:ahLst/>
                <a:cxnLst>
                  <a:cxn ang="0">
                    <a:pos x="T0" y="T1"/>
                  </a:cxn>
                  <a:cxn ang="0">
                    <a:pos x="T2" y="T3"/>
                  </a:cxn>
                  <a:cxn ang="0">
                    <a:pos x="T4" y="T5"/>
                  </a:cxn>
                  <a:cxn ang="0">
                    <a:pos x="T6" y="T7"/>
                  </a:cxn>
                  <a:cxn ang="0">
                    <a:pos x="T8" y="T9"/>
                  </a:cxn>
                </a:cxnLst>
                <a:rect l="0" t="0" r="r" b="b"/>
                <a:pathLst>
                  <a:path w="67" h="63">
                    <a:moveTo>
                      <a:pt x="9" y="58"/>
                    </a:moveTo>
                    <a:cubicBezTo>
                      <a:pt x="0" y="48"/>
                      <a:pt x="1" y="31"/>
                      <a:pt x="6" y="24"/>
                    </a:cubicBezTo>
                    <a:cubicBezTo>
                      <a:pt x="22" y="5"/>
                      <a:pt x="42" y="11"/>
                      <a:pt x="59" y="0"/>
                    </a:cubicBezTo>
                    <a:cubicBezTo>
                      <a:pt x="67" y="15"/>
                      <a:pt x="63" y="39"/>
                      <a:pt x="49" y="54"/>
                    </a:cubicBezTo>
                    <a:cubicBezTo>
                      <a:pt x="39" y="63"/>
                      <a:pt x="26" y="62"/>
                      <a:pt x="20" y="61"/>
                    </a:cubicBezTo>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218"/>
                <a:endParaRPr lang="en-AU" sz="1600">
                  <a:solidFill>
                    <a:srgbClr val="000000"/>
                  </a:solidFill>
                  <a:latin typeface="Arial" panose="020B0604020202020204"/>
                  <a:cs typeface="Arial"/>
                </a:endParaRPr>
              </a:p>
            </p:txBody>
          </p:sp>
          <p:sp>
            <p:nvSpPr>
              <p:cNvPr id="73" name="Freeform 207">
                <a:extLst>
                  <a:ext uri="{FF2B5EF4-FFF2-40B4-BE49-F238E27FC236}">
                    <a16:creationId xmlns:a16="http://schemas.microsoft.com/office/drawing/2014/main" id="{990C3991-B6A0-4033-9FC7-39B9CB934F57}"/>
                  </a:ext>
                </a:extLst>
              </p:cNvPr>
              <p:cNvSpPr>
                <a:spLocks/>
              </p:cNvSpPr>
              <p:nvPr/>
            </p:nvSpPr>
            <p:spPr bwMode="auto">
              <a:xfrm>
                <a:off x="2657475" y="4143376"/>
                <a:ext cx="88900" cy="115888"/>
              </a:xfrm>
              <a:custGeom>
                <a:avLst/>
                <a:gdLst>
                  <a:gd name="T0" fmla="*/ 0 w 42"/>
                  <a:gd name="T1" fmla="*/ 55 h 55"/>
                  <a:gd name="T2" fmla="*/ 42 w 42"/>
                  <a:gd name="T3" fmla="*/ 0 h 55"/>
                </a:gdLst>
                <a:ahLst/>
                <a:cxnLst>
                  <a:cxn ang="0">
                    <a:pos x="T0" y="T1"/>
                  </a:cxn>
                  <a:cxn ang="0">
                    <a:pos x="T2" y="T3"/>
                  </a:cxn>
                </a:cxnLst>
                <a:rect l="0" t="0" r="r" b="b"/>
                <a:pathLst>
                  <a:path w="42" h="55">
                    <a:moveTo>
                      <a:pt x="0" y="55"/>
                    </a:moveTo>
                    <a:cubicBezTo>
                      <a:pt x="3" y="25"/>
                      <a:pt x="27" y="14"/>
                      <a:pt x="42" y="0"/>
                    </a:cubicBezTo>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218"/>
                <a:endParaRPr lang="en-AU" sz="1600">
                  <a:solidFill>
                    <a:srgbClr val="000000"/>
                  </a:solidFill>
                  <a:latin typeface="Arial" panose="020B0604020202020204"/>
                  <a:cs typeface="Arial"/>
                </a:endParaRPr>
              </a:p>
            </p:txBody>
          </p:sp>
        </p:grpSp>
      </p:grpSp>
      <p:sp>
        <p:nvSpPr>
          <p:cNvPr id="81" name="CaixaDeTexto 80">
            <a:extLst>
              <a:ext uri="{FF2B5EF4-FFF2-40B4-BE49-F238E27FC236}">
                <a16:creationId xmlns:a16="http://schemas.microsoft.com/office/drawing/2014/main" id="{D8E59E6D-CF0E-4E8B-8DC1-76225BCF1753}"/>
              </a:ext>
            </a:extLst>
          </p:cNvPr>
          <p:cNvSpPr txBox="1"/>
          <p:nvPr/>
        </p:nvSpPr>
        <p:spPr>
          <a:xfrm>
            <a:off x="9577183" y="2918538"/>
            <a:ext cx="2329212" cy="830997"/>
          </a:xfrm>
          <a:prstGeom prst="rect">
            <a:avLst/>
          </a:prstGeom>
          <a:noFill/>
        </p:spPr>
        <p:txBody>
          <a:bodyPr wrap="square">
            <a:spAutoFit/>
          </a:bodyPr>
          <a:lstStyle/>
          <a:p>
            <a:pPr defTabSz="914218"/>
            <a:r>
              <a:rPr lang="pt-BR" sz="1600" b="1"/>
              <a:t>Mais de 100 </a:t>
            </a:r>
            <a:r>
              <a:rPr lang="pt-BR" sz="1600">
                <a:latin typeface="Arial" panose="020B0604020202020204"/>
                <a:cs typeface="Arial"/>
              </a:rPr>
              <a:t>espécies de árvores da Mata Atlântica</a:t>
            </a:r>
          </a:p>
        </p:txBody>
      </p:sp>
      <p:grpSp>
        <p:nvGrpSpPr>
          <p:cNvPr id="24" name="Agrupar 23">
            <a:extLst>
              <a:ext uri="{FF2B5EF4-FFF2-40B4-BE49-F238E27FC236}">
                <a16:creationId xmlns:a16="http://schemas.microsoft.com/office/drawing/2014/main" id="{E8A46238-33E3-C163-B39E-15D4947F9FF0}"/>
              </a:ext>
            </a:extLst>
          </p:cNvPr>
          <p:cNvGrpSpPr/>
          <p:nvPr/>
        </p:nvGrpSpPr>
        <p:grpSpPr>
          <a:xfrm>
            <a:off x="8846342" y="2984010"/>
            <a:ext cx="583466" cy="593321"/>
            <a:chOff x="7870907" y="3808550"/>
            <a:chExt cx="958026" cy="974207"/>
          </a:xfrm>
        </p:grpSpPr>
        <p:sp>
          <p:nvSpPr>
            <p:cNvPr id="83" name="Elipse 82">
              <a:extLst>
                <a:ext uri="{FF2B5EF4-FFF2-40B4-BE49-F238E27FC236}">
                  <a16:creationId xmlns:a16="http://schemas.microsoft.com/office/drawing/2014/main" id="{1C4F92F6-405C-4972-A8B3-43EC647121BF}"/>
                </a:ext>
              </a:extLst>
            </p:cNvPr>
            <p:cNvSpPr/>
            <p:nvPr/>
          </p:nvSpPr>
          <p:spPr>
            <a:xfrm>
              <a:off x="7870907" y="3808550"/>
              <a:ext cx="958026" cy="974207"/>
            </a:xfrm>
            <a:prstGeom prst="ellipse">
              <a:avLst/>
            </a:prstGeom>
            <a:solidFill>
              <a:srgbClr val="F3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8"/>
              <a:endParaRPr lang="pt-BR" sz="1600">
                <a:solidFill>
                  <a:srgbClr val="FFFFFF"/>
                </a:solidFill>
                <a:latin typeface="Arial" panose="020B0604020202020204"/>
                <a:cs typeface="Arial"/>
              </a:endParaRPr>
            </a:p>
          </p:txBody>
        </p:sp>
        <p:pic>
          <p:nvPicPr>
            <p:cNvPr id="76" name="Gráfico 75">
              <a:extLst>
                <a:ext uri="{FF2B5EF4-FFF2-40B4-BE49-F238E27FC236}">
                  <a16:creationId xmlns:a16="http://schemas.microsoft.com/office/drawing/2014/main" id="{AD5E7E73-5F8C-4993-AFE8-1370A4E508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37983" y="4028405"/>
              <a:ext cx="623872" cy="623872"/>
            </a:xfrm>
            <a:prstGeom prst="rect">
              <a:avLst/>
            </a:prstGeom>
          </p:spPr>
        </p:pic>
      </p:grpSp>
      <p:sp>
        <p:nvSpPr>
          <p:cNvPr id="95" name="CaixaDeTexto 94">
            <a:extLst>
              <a:ext uri="{FF2B5EF4-FFF2-40B4-BE49-F238E27FC236}">
                <a16:creationId xmlns:a16="http://schemas.microsoft.com/office/drawing/2014/main" id="{BF35DB85-A0D4-4DF7-9970-FDDEB370E3F8}"/>
              </a:ext>
            </a:extLst>
          </p:cNvPr>
          <p:cNvSpPr txBox="1"/>
          <p:nvPr/>
        </p:nvSpPr>
        <p:spPr>
          <a:xfrm>
            <a:off x="9562761" y="3968665"/>
            <a:ext cx="2343634" cy="1077218"/>
          </a:xfrm>
          <a:prstGeom prst="rect">
            <a:avLst/>
          </a:prstGeom>
          <a:noFill/>
        </p:spPr>
        <p:txBody>
          <a:bodyPr wrap="square">
            <a:spAutoFit/>
          </a:bodyPr>
          <a:lstStyle/>
          <a:p>
            <a:pPr defTabSz="914218"/>
            <a:r>
              <a:rPr lang="pt-BR" sz="1600" b="1"/>
              <a:t>R$ 4,4 milhões </a:t>
            </a:r>
            <a:r>
              <a:rPr lang="pt-BR" sz="1600">
                <a:latin typeface="Arial" panose="020B0604020202020204"/>
                <a:cs typeface="Arial"/>
              </a:rPr>
              <a:t>é a valoração dos serviços ecossistêmico da Floresta Mata Viva</a:t>
            </a:r>
          </a:p>
        </p:txBody>
      </p:sp>
      <p:grpSp>
        <p:nvGrpSpPr>
          <p:cNvPr id="21" name="Agrupar 20">
            <a:extLst>
              <a:ext uri="{FF2B5EF4-FFF2-40B4-BE49-F238E27FC236}">
                <a16:creationId xmlns:a16="http://schemas.microsoft.com/office/drawing/2014/main" id="{43E088CC-C1B7-912D-094B-BFA1F3731C6D}"/>
              </a:ext>
            </a:extLst>
          </p:cNvPr>
          <p:cNvGrpSpPr/>
          <p:nvPr/>
        </p:nvGrpSpPr>
        <p:grpSpPr>
          <a:xfrm>
            <a:off x="8869555" y="4061179"/>
            <a:ext cx="583465" cy="593320"/>
            <a:chOff x="7870907" y="5139299"/>
            <a:chExt cx="958026" cy="974207"/>
          </a:xfrm>
        </p:grpSpPr>
        <p:sp>
          <p:nvSpPr>
            <p:cNvPr id="96" name="Elipse 95">
              <a:extLst>
                <a:ext uri="{FF2B5EF4-FFF2-40B4-BE49-F238E27FC236}">
                  <a16:creationId xmlns:a16="http://schemas.microsoft.com/office/drawing/2014/main" id="{F58CF968-B536-4845-928C-2554972F2435}"/>
                </a:ext>
              </a:extLst>
            </p:cNvPr>
            <p:cNvSpPr/>
            <p:nvPr/>
          </p:nvSpPr>
          <p:spPr>
            <a:xfrm>
              <a:off x="7870907" y="5139299"/>
              <a:ext cx="958026" cy="974207"/>
            </a:xfrm>
            <a:prstGeom prst="ellipse">
              <a:avLst/>
            </a:prstGeom>
            <a:solidFill>
              <a:srgbClr val="F3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8"/>
              <a:endParaRPr lang="pt-BR" sz="1600">
                <a:solidFill>
                  <a:srgbClr val="FFFFFF"/>
                </a:solidFill>
                <a:latin typeface="Arial" panose="020B0604020202020204"/>
                <a:cs typeface="Arial"/>
              </a:endParaRPr>
            </a:p>
          </p:txBody>
        </p:sp>
        <p:grpSp>
          <p:nvGrpSpPr>
            <p:cNvPr id="33" name="Group 528">
              <a:extLst>
                <a:ext uri="{FF2B5EF4-FFF2-40B4-BE49-F238E27FC236}">
                  <a16:creationId xmlns:a16="http://schemas.microsoft.com/office/drawing/2014/main" id="{A2E4D096-775F-4517-8FFC-DEB99CEAA9E8}"/>
                </a:ext>
              </a:extLst>
            </p:cNvPr>
            <p:cNvGrpSpPr/>
            <p:nvPr/>
          </p:nvGrpSpPr>
          <p:grpSpPr>
            <a:xfrm>
              <a:off x="8082657" y="5296566"/>
              <a:ext cx="534521" cy="623873"/>
              <a:chOff x="8669338" y="2413000"/>
              <a:chExt cx="412751" cy="427037"/>
            </a:xfrm>
          </p:grpSpPr>
          <p:sp>
            <p:nvSpPr>
              <p:cNvPr id="34" name="Freeform 57">
                <a:extLst>
                  <a:ext uri="{FF2B5EF4-FFF2-40B4-BE49-F238E27FC236}">
                    <a16:creationId xmlns:a16="http://schemas.microsoft.com/office/drawing/2014/main" id="{2181814C-E9F5-4321-B6BA-8DC8C985459F}"/>
                  </a:ext>
                </a:extLst>
              </p:cNvPr>
              <p:cNvSpPr>
                <a:spLocks/>
              </p:cNvSpPr>
              <p:nvPr/>
            </p:nvSpPr>
            <p:spPr bwMode="auto">
              <a:xfrm>
                <a:off x="8729663" y="2473325"/>
                <a:ext cx="90488" cy="88900"/>
              </a:xfrm>
              <a:custGeom>
                <a:avLst/>
                <a:gdLst>
                  <a:gd name="T0" fmla="*/ 25 w 126"/>
                  <a:gd name="T1" fmla="*/ 64 h 126"/>
                  <a:gd name="T2" fmla="*/ 15 w 126"/>
                  <a:gd name="T3" fmla="*/ 74 h 126"/>
                  <a:gd name="T4" fmla="*/ 7 w 126"/>
                  <a:gd name="T5" fmla="*/ 107 h 126"/>
                  <a:gd name="T6" fmla="*/ 20 w 126"/>
                  <a:gd name="T7" fmla="*/ 119 h 126"/>
                  <a:gd name="T8" fmla="*/ 52 w 126"/>
                  <a:gd name="T9" fmla="*/ 112 h 126"/>
                  <a:gd name="T10" fmla="*/ 62 w 126"/>
                  <a:gd name="T11" fmla="*/ 102 h 126"/>
                  <a:gd name="T12" fmla="*/ 73 w 126"/>
                  <a:gd name="T13" fmla="*/ 74 h 126"/>
                  <a:gd name="T14" fmla="*/ 63 w 126"/>
                  <a:gd name="T15" fmla="*/ 43 h 126"/>
                  <a:gd name="T16" fmla="*/ 74 w 126"/>
                  <a:gd name="T17" fmla="*/ 14 h 126"/>
                  <a:gd name="T18" fmla="*/ 107 w 126"/>
                  <a:gd name="T19" fmla="*/ 7 h 126"/>
                  <a:gd name="T20" fmla="*/ 119 w 126"/>
                  <a:gd name="T21" fmla="*/ 19 h 126"/>
                  <a:gd name="T22" fmla="*/ 112 w 126"/>
                  <a:gd name="T23" fmla="*/ 52 h 126"/>
                  <a:gd name="T24" fmla="*/ 102 w 126"/>
                  <a:gd name="T25" fmla="*/ 6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 h="126">
                    <a:moveTo>
                      <a:pt x="25" y="64"/>
                    </a:moveTo>
                    <a:lnTo>
                      <a:pt x="15" y="74"/>
                    </a:lnTo>
                    <a:cubicBezTo>
                      <a:pt x="4" y="85"/>
                      <a:pt x="0" y="99"/>
                      <a:pt x="7" y="107"/>
                    </a:cubicBezTo>
                    <a:lnTo>
                      <a:pt x="20" y="119"/>
                    </a:lnTo>
                    <a:cubicBezTo>
                      <a:pt x="27" y="126"/>
                      <a:pt x="41" y="123"/>
                      <a:pt x="52" y="112"/>
                    </a:cubicBezTo>
                    <a:lnTo>
                      <a:pt x="62" y="102"/>
                    </a:lnTo>
                    <a:cubicBezTo>
                      <a:pt x="70" y="95"/>
                      <a:pt x="74" y="85"/>
                      <a:pt x="73" y="74"/>
                    </a:cubicBezTo>
                    <a:lnTo>
                      <a:pt x="63" y="43"/>
                    </a:lnTo>
                    <a:cubicBezTo>
                      <a:pt x="61" y="32"/>
                      <a:pt x="65" y="21"/>
                      <a:pt x="74" y="14"/>
                    </a:cubicBezTo>
                    <a:cubicBezTo>
                      <a:pt x="85" y="4"/>
                      <a:pt x="99" y="0"/>
                      <a:pt x="107" y="7"/>
                    </a:cubicBezTo>
                    <a:lnTo>
                      <a:pt x="119" y="19"/>
                    </a:lnTo>
                    <a:cubicBezTo>
                      <a:pt x="126" y="26"/>
                      <a:pt x="123" y="41"/>
                      <a:pt x="112" y="52"/>
                    </a:cubicBezTo>
                    <a:lnTo>
                      <a:pt x="102" y="62"/>
                    </a:lnTo>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218"/>
                <a:endParaRPr lang="en-AU" sz="1600">
                  <a:solidFill>
                    <a:srgbClr val="000000"/>
                  </a:solidFill>
                  <a:latin typeface="Arial" panose="020B0604020202020204"/>
                  <a:cs typeface="Arial"/>
                </a:endParaRPr>
              </a:p>
            </p:txBody>
          </p:sp>
          <p:sp>
            <p:nvSpPr>
              <p:cNvPr id="35" name="Line 58">
                <a:extLst>
                  <a:ext uri="{FF2B5EF4-FFF2-40B4-BE49-F238E27FC236}">
                    <a16:creationId xmlns:a16="http://schemas.microsoft.com/office/drawing/2014/main" id="{EECAE895-0A03-4CD1-A2DB-C96C0A6EB1F6}"/>
                  </a:ext>
                </a:extLst>
              </p:cNvPr>
              <p:cNvSpPr>
                <a:spLocks noChangeShapeType="1"/>
              </p:cNvSpPr>
              <p:nvPr/>
            </p:nvSpPr>
            <p:spPr bwMode="auto">
              <a:xfrm flipV="1">
                <a:off x="8810626" y="2460625"/>
                <a:ext cx="20638" cy="22225"/>
              </a:xfrm>
              <a:prstGeom prst="line">
                <a:avLst/>
              </a:prstGeom>
              <a:noFill/>
              <a:ln w="1587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914218"/>
                <a:endParaRPr lang="en-AU" sz="1600">
                  <a:solidFill>
                    <a:srgbClr val="000000"/>
                  </a:solidFill>
                  <a:latin typeface="Arial" panose="020B0604020202020204"/>
                  <a:cs typeface="Arial"/>
                </a:endParaRPr>
              </a:p>
            </p:txBody>
          </p:sp>
          <p:sp>
            <p:nvSpPr>
              <p:cNvPr id="36" name="Line 59">
                <a:extLst>
                  <a:ext uri="{FF2B5EF4-FFF2-40B4-BE49-F238E27FC236}">
                    <a16:creationId xmlns:a16="http://schemas.microsoft.com/office/drawing/2014/main" id="{6301B3A8-7B48-4DD0-AFAC-1A46F98E7799}"/>
                  </a:ext>
                </a:extLst>
              </p:cNvPr>
              <p:cNvSpPr>
                <a:spLocks noChangeShapeType="1"/>
              </p:cNvSpPr>
              <p:nvPr/>
            </p:nvSpPr>
            <p:spPr bwMode="auto">
              <a:xfrm flipH="1">
                <a:off x="8718551" y="2554288"/>
                <a:ext cx="20638" cy="20637"/>
              </a:xfrm>
              <a:prstGeom prst="line">
                <a:avLst/>
              </a:prstGeom>
              <a:noFill/>
              <a:ln w="1587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914218"/>
                <a:endParaRPr lang="en-AU" sz="1600">
                  <a:solidFill>
                    <a:srgbClr val="000000"/>
                  </a:solidFill>
                  <a:latin typeface="Arial" panose="020B0604020202020204"/>
                  <a:cs typeface="Arial"/>
                </a:endParaRPr>
              </a:p>
            </p:txBody>
          </p:sp>
          <p:sp>
            <p:nvSpPr>
              <p:cNvPr id="37" name="Freeform 60">
                <a:extLst>
                  <a:ext uri="{FF2B5EF4-FFF2-40B4-BE49-F238E27FC236}">
                    <a16:creationId xmlns:a16="http://schemas.microsoft.com/office/drawing/2014/main" id="{B02CF827-6669-4EEF-A95F-6024BEF68ED6}"/>
                  </a:ext>
                </a:extLst>
              </p:cNvPr>
              <p:cNvSpPr>
                <a:spLocks/>
              </p:cNvSpPr>
              <p:nvPr/>
            </p:nvSpPr>
            <p:spPr bwMode="auto">
              <a:xfrm>
                <a:off x="8669338" y="2413000"/>
                <a:ext cx="211138" cy="211137"/>
              </a:xfrm>
              <a:custGeom>
                <a:avLst/>
                <a:gdLst>
                  <a:gd name="T0" fmla="*/ 258 w 296"/>
                  <a:gd name="T1" fmla="*/ 38 h 296"/>
                  <a:gd name="T2" fmla="*/ 218 w 296"/>
                  <a:gd name="T3" fmla="*/ 218 h 296"/>
                  <a:gd name="T4" fmla="*/ 39 w 296"/>
                  <a:gd name="T5" fmla="*/ 258 h 296"/>
                  <a:gd name="T6" fmla="*/ 78 w 296"/>
                  <a:gd name="T7" fmla="*/ 78 h 296"/>
                  <a:gd name="T8" fmla="*/ 258 w 296"/>
                  <a:gd name="T9" fmla="*/ 38 h 296"/>
                </a:gdLst>
                <a:ahLst/>
                <a:cxnLst>
                  <a:cxn ang="0">
                    <a:pos x="T0" y="T1"/>
                  </a:cxn>
                  <a:cxn ang="0">
                    <a:pos x="T2" y="T3"/>
                  </a:cxn>
                  <a:cxn ang="0">
                    <a:pos x="T4" y="T5"/>
                  </a:cxn>
                  <a:cxn ang="0">
                    <a:pos x="T6" y="T7"/>
                  </a:cxn>
                  <a:cxn ang="0">
                    <a:pos x="T8" y="T9"/>
                  </a:cxn>
                </a:cxnLst>
                <a:rect l="0" t="0" r="r" b="b"/>
                <a:pathLst>
                  <a:path w="296" h="296">
                    <a:moveTo>
                      <a:pt x="258" y="38"/>
                    </a:moveTo>
                    <a:cubicBezTo>
                      <a:pt x="296" y="77"/>
                      <a:pt x="279" y="157"/>
                      <a:pt x="218" y="218"/>
                    </a:cubicBezTo>
                    <a:cubicBezTo>
                      <a:pt x="158" y="278"/>
                      <a:pt x="77" y="296"/>
                      <a:pt x="39" y="258"/>
                    </a:cubicBezTo>
                    <a:cubicBezTo>
                      <a:pt x="0" y="219"/>
                      <a:pt x="18" y="139"/>
                      <a:pt x="78" y="78"/>
                    </a:cubicBezTo>
                    <a:cubicBezTo>
                      <a:pt x="139" y="18"/>
                      <a:pt x="219" y="0"/>
                      <a:pt x="258" y="38"/>
                    </a:cubicBezTo>
                    <a:close/>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218"/>
                <a:endParaRPr lang="en-AU" sz="1600">
                  <a:solidFill>
                    <a:srgbClr val="000000"/>
                  </a:solidFill>
                  <a:latin typeface="Arial" panose="020B0604020202020204"/>
                  <a:cs typeface="Arial"/>
                </a:endParaRPr>
              </a:p>
            </p:txBody>
          </p:sp>
          <p:sp>
            <p:nvSpPr>
              <p:cNvPr id="38" name="Freeform 61">
                <a:extLst>
                  <a:ext uri="{FF2B5EF4-FFF2-40B4-BE49-F238E27FC236}">
                    <a16:creationId xmlns:a16="http://schemas.microsoft.com/office/drawing/2014/main" id="{2BFA3F19-BF75-426A-8340-95A9079069A6}"/>
                  </a:ext>
                </a:extLst>
              </p:cNvPr>
              <p:cNvSpPr>
                <a:spLocks/>
              </p:cNvSpPr>
              <p:nvPr/>
            </p:nvSpPr>
            <p:spPr bwMode="auto">
              <a:xfrm>
                <a:off x="8696326" y="2439988"/>
                <a:ext cx="212725" cy="212725"/>
              </a:xfrm>
              <a:custGeom>
                <a:avLst/>
                <a:gdLst>
                  <a:gd name="T0" fmla="*/ 0 w 297"/>
                  <a:gd name="T1" fmla="*/ 219 h 297"/>
                  <a:gd name="T2" fmla="*/ 40 w 297"/>
                  <a:gd name="T3" fmla="*/ 259 h 297"/>
                  <a:gd name="T4" fmla="*/ 219 w 297"/>
                  <a:gd name="T5" fmla="*/ 219 h 297"/>
                  <a:gd name="T6" fmla="*/ 259 w 297"/>
                  <a:gd name="T7" fmla="*/ 39 h 297"/>
                  <a:gd name="T8" fmla="*/ 219 w 297"/>
                  <a:gd name="T9" fmla="*/ 0 h 297"/>
                </a:gdLst>
                <a:ahLst/>
                <a:cxnLst>
                  <a:cxn ang="0">
                    <a:pos x="T0" y="T1"/>
                  </a:cxn>
                  <a:cxn ang="0">
                    <a:pos x="T2" y="T3"/>
                  </a:cxn>
                  <a:cxn ang="0">
                    <a:pos x="T4" y="T5"/>
                  </a:cxn>
                  <a:cxn ang="0">
                    <a:pos x="T6" y="T7"/>
                  </a:cxn>
                  <a:cxn ang="0">
                    <a:pos x="T8" y="T9"/>
                  </a:cxn>
                </a:cxnLst>
                <a:rect l="0" t="0" r="r" b="b"/>
                <a:pathLst>
                  <a:path w="297" h="297">
                    <a:moveTo>
                      <a:pt x="0" y="219"/>
                    </a:moveTo>
                    <a:lnTo>
                      <a:pt x="40" y="259"/>
                    </a:lnTo>
                    <a:cubicBezTo>
                      <a:pt x="78" y="297"/>
                      <a:pt x="159" y="279"/>
                      <a:pt x="219" y="219"/>
                    </a:cubicBezTo>
                    <a:cubicBezTo>
                      <a:pt x="279" y="158"/>
                      <a:pt x="297" y="78"/>
                      <a:pt x="259" y="39"/>
                    </a:cubicBezTo>
                    <a:lnTo>
                      <a:pt x="219" y="0"/>
                    </a:lnTo>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218"/>
                <a:endParaRPr lang="en-AU" sz="1600">
                  <a:solidFill>
                    <a:srgbClr val="000000"/>
                  </a:solidFill>
                  <a:latin typeface="Arial" panose="020B0604020202020204"/>
                  <a:cs typeface="Arial"/>
                </a:endParaRPr>
              </a:p>
            </p:txBody>
          </p:sp>
          <p:sp>
            <p:nvSpPr>
              <p:cNvPr id="39" name="Freeform 62">
                <a:extLst>
                  <a:ext uri="{FF2B5EF4-FFF2-40B4-BE49-F238E27FC236}">
                    <a16:creationId xmlns:a16="http://schemas.microsoft.com/office/drawing/2014/main" id="{11969A25-536E-4C78-B7FD-026A17A47FBA}"/>
                  </a:ext>
                </a:extLst>
              </p:cNvPr>
              <p:cNvSpPr>
                <a:spLocks/>
              </p:cNvSpPr>
              <p:nvPr/>
            </p:nvSpPr>
            <p:spPr bwMode="auto">
              <a:xfrm>
                <a:off x="8967788" y="2611438"/>
                <a:ext cx="66675" cy="88900"/>
              </a:xfrm>
              <a:custGeom>
                <a:avLst/>
                <a:gdLst>
                  <a:gd name="T0" fmla="*/ 54 w 94"/>
                  <a:gd name="T1" fmla="*/ 28 h 125"/>
                  <a:gd name="T2" fmla="*/ 48 w 94"/>
                  <a:gd name="T3" fmla="*/ 18 h 125"/>
                  <a:gd name="T4" fmla="*/ 21 w 94"/>
                  <a:gd name="T5" fmla="*/ 5 h 125"/>
                  <a:gd name="T6" fmla="*/ 7 w 94"/>
                  <a:gd name="T7" fmla="*/ 14 h 125"/>
                  <a:gd name="T8" fmla="*/ 7 w 94"/>
                  <a:gd name="T9" fmla="*/ 43 h 125"/>
                  <a:gd name="T10" fmla="*/ 14 w 94"/>
                  <a:gd name="T11" fmla="*/ 54 h 125"/>
                  <a:gd name="T12" fmla="*/ 36 w 94"/>
                  <a:gd name="T13" fmla="*/ 69 h 125"/>
                  <a:gd name="T14" fmla="*/ 65 w 94"/>
                  <a:gd name="T15" fmla="*/ 67 h 125"/>
                  <a:gd name="T16" fmla="*/ 87 w 94"/>
                  <a:gd name="T17" fmla="*/ 83 h 125"/>
                  <a:gd name="T18" fmla="*/ 86 w 94"/>
                  <a:gd name="T19" fmla="*/ 112 h 125"/>
                  <a:gd name="T20" fmla="*/ 73 w 94"/>
                  <a:gd name="T21" fmla="*/ 120 h 125"/>
                  <a:gd name="T22" fmla="*/ 46 w 94"/>
                  <a:gd name="T23" fmla="*/ 108 h 125"/>
                  <a:gd name="T24" fmla="*/ 40 w 94"/>
                  <a:gd name="T25" fmla="*/ 9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 h="125">
                    <a:moveTo>
                      <a:pt x="54" y="28"/>
                    </a:moveTo>
                    <a:lnTo>
                      <a:pt x="48" y="18"/>
                    </a:lnTo>
                    <a:cubicBezTo>
                      <a:pt x="40" y="6"/>
                      <a:pt x="29" y="0"/>
                      <a:pt x="21" y="5"/>
                    </a:cubicBezTo>
                    <a:lnTo>
                      <a:pt x="7" y="14"/>
                    </a:lnTo>
                    <a:cubicBezTo>
                      <a:pt x="0" y="18"/>
                      <a:pt x="0" y="31"/>
                      <a:pt x="7" y="43"/>
                    </a:cubicBezTo>
                    <a:lnTo>
                      <a:pt x="14" y="54"/>
                    </a:lnTo>
                    <a:cubicBezTo>
                      <a:pt x="18" y="62"/>
                      <a:pt x="26" y="68"/>
                      <a:pt x="36" y="69"/>
                    </a:cubicBezTo>
                    <a:lnTo>
                      <a:pt x="65" y="67"/>
                    </a:lnTo>
                    <a:cubicBezTo>
                      <a:pt x="72" y="67"/>
                      <a:pt x="80" y="71"/>
                      <a:pt x="87" y="83"/>
                    </a:cubicBezTo>
                    <a:cubicBezTo>
                      <a:pt x="94" y="94"/>
                      <a:pt x="94" y="108"/>
                      <a:pt x="86" y="112"/>
                    </a:cubicBezTo>
                    <a:lnTo>
                      <a:pt x="73" y="120"/>
                    </a:lnTo>
                    <a:cubicBezTo>
                      <a:pt x="65" y="125"/>
                      <a:pt x="53" y="119"/>
                      <a:pt x="46" y="108"/>
                    </a:cubicBezTo>
                    <a:lnTo>
                      <a:pt x="40" y="97"/>
                    </a:lnTo>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218"/>
                <a:endParaRPr lang="en-AU" sz="1600">
                  <a:solidFill>
                    <a:srgbClr val="000000"/>
                  </a:solidFill>
                  <a:latin typeface="Arial" panose="020B0604020202020204"/>
                  <a:cs typeface="Arial"/>
                </a:endParaRPr>
              </a:p>
            </p:txBody>
          </p:sp>
          <p:sp>
            <p:nvSpPr>
              <p:cNvPr id="40" name="Line 63">
                <a:extLst>
                  <a:ext uri="{FF2B5EF4-FFF2-40B4-BE49-F238E27FC236}">
                    <a16:creationId xmlns:a16="http://schemas.microsoft.com/office/drawing/2014/main" id="{F7047F4E-52D0-460A-8BAA-08B69BD0B475}"/>
                  </a:ext>
                </a:extLst>
              </p:cNvPr>
              <p:cNvSpPr>
                <a:spLocks noChangeShapeType="1"/>
              </p:cNvSpPr>
              <p:nvPr/>
            </p:nvSpPr>
            <p:spPr bwMode="auto">
              <a:xfrm>
                <a:off x="9023351" y="2693988"/>
                <a:ext cx="14288" cy="23812"/>
              </a:xfrm>
              <a:prstGeom prst="line">
                <a:avLst/>
              </a:prstGeom>
              <a:noFill/>
              <a:ln w="1587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914218"/>
                <a:endParaRPr lang="en-AU" sz="1600">
                  <a:solidFill>
                    <a:srgbClr val="000000"/>
                  </a:solidFill>
                  <a:latin typeface="Arial" panose="020B0604020202020204"/>
                  <a:cs typeface="Arial"/>
                </a:endParaRPr>
              </a:p>
            </p:txBody>
          </p:sp>
          <p:sp>
            <p:nvSpPr>
              <p:cNvPr id="41" name="Line 64">
                <a:extLst>
                  <a:ext uri="{FF2B5EF4-FFF2-40B4-BE49-F238E27FC236}">
                    <a16:creationId xmlns:a16="http://schemas.microsoft.com/office/drawing/2014/main" id="{7E7F3780-E3E3-4D86-A6EE-DCD1C42DBBF7}"/>
                  </a:ext>
                </a:extLst>
              </p:cNvPr>
              <p:cNvSpPr>
                <a:spLocks noChangeShapeType="1"/>
              </p:cNvSpPr>
              <p:nvPr/>
            </p:nvSpPr>
            <p:spPr bwMode="auto">
              <a:xfrm flipH="1" flipV="1">
                <a:off x="8964613" y="2595563"/>
                <a:ext cx="12700" cy="22225"/>
              </a:xfrm>
              <a:prstGeom prst="line">
                <a:avLst/>
              </a:prstGeom>
              <a:noFill/>
              <a:ln w="1587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914218"/>
                <a:endParaRPr lang="en-AU" sz="1600">
                  <a:solidFill>
                    <a:srgbClr val="000000"/>
                  </a:solidFill>
                  <a:latin typeface="Arial" panose="020B0604020202020204"/>
                  <a:cs typeface="Arial"/>
                </a:endParaRPr>
              </a:p>
            </p:txBody>
          </p:sp>
          <p:sp>
            <p:nvSpPr>
              <p:cNvPr id="42" name="Freeform 65">
                <a:extLst>
                  <a:ext uri="{FF2B5EF4-FFF2-40B4-BE49-F238E27FC236}">
                    <a16:creationId xmlns:a16="http://schemas.microsoft.com/office/drawing/2014/main" id="{447460C6-5CD8-4BFE-8989-CC1E0D31A25F}"/>
                  </a:ext>
                </a:extLst>
              </p:cNvPr>
              <p:cNvSpPr>
                <a:spLocks/>
              </p:cNvSpPr>
              <p:nvPr/>
            </p:nvSpPr>
            <p:spPr bwMode="auto">
              <a:xfrm>
                <a:off x="8918576" y="2554288"/>
                <a:ext cx="163513" cy="203200"/>
              </a:xfrm>
              <a:custGeom>
                <a:avLst/>
                <a:gdLst>
                  <a:gd name="T0" fmla="*/ 40 w 229"/>
                  <a:gd name="T1" fmla="*/ 188 h 285"/>
                  <a:gd name="T2" fmla="*/ 43 w 229"/>
                  <a:gd name="T3" fmla="*/ 25 h 285"/>
                  <a:gd name="T4" fmla="*/ 189 w 229"/>
                  <a:gd name="T5" fmla="*/ 97 h 285"/>
                  <a:gd name="T6" fmla="*/ 186 w 229"/>
                  <a:gd name="T7" fmla="*/ 260 h 285"/>
                  <a:gd name="T8" fmla="*/ 40 w 229"/>
                  <a:gd name="T9" fmla="*/ 188 h 285"/>
                </a:gdLst>
                <a:ahLst/>
                <a:cxnLst>
                  <a:cxn ang="0">
                    <a:pos x="T0" y="T1"/>
                  </a:cxn>
                  <a:cxn ang="0">
                    <a:pos x="T2" y="T3"/>
                  </a:cxn>
                  <a:cxn ang="0">
                    <a:pos x="T4" y="T5"/>
                  </a:cxn>
                  <a:cxn ang="0">
                    <a:pos x="T6" y="T7"/>
                  </a:cxn>
                  <a:cxn ang="0">
                    <a:pos x="T8" y="T9"/>
                  </a:cxn>
                </a:cxnLst>
                <a:rect l="0" t="0" r="r" b="b"/>
                <a:pathLst>
                  <a:path w="229" h="285">
                    <a:moveTo>
                      <a:pt x="40" y="188"/>
                    </a:moveTo>
                    <a:cubicBezTo>
                      <a:pt x="0" y="123"/>
                      <a:pt x="2" y="50"/>
                      <a:pt x="43" y="25"/>
                    </a:cubicBezTo>
                    <a:cubicBezTo>
                      <a:pt x="84" y="0"/>
                      <a:pt x="150" y="32"/>
                      <a:pt x="189" y="97"/>
                    </a:cubicBezTo>
                    <a:cubicBezTo>
                      <a:pt x="229" y="162"/>
                      <a:pt x="227" y="235"/>
                      <a:pt x="186" y="260"/>
                    </a:cubicBezTo>
                    <a:cubicBezTo>
                      <a:pt x="145" y="285"/>
                      <a:pt x="79" y="253"/>
                      <a:pt x="40" y="188"/>
                    </a:cubicBezTo>
                    <a:close/>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218"/>
                <a:endParaRPr lang="en-AU" sz="1600">
                  <a:solidFill>
                    <a:srgbClr val="000000"/>
                  </a:solidFill>
                  <a:latin typeface="Arial" panose="020B0604020202020204"/>
                  <a:cs typeface="Arial"/>
                </a:endParaRPr>
              </a:p>
            </p:txBody>
          </p:sp>
          <p:sp>
            <p:nvSpPr>
              <p:cNvPr id="43" name="Freeform 66">
                <a:extLst>
                  <a:ext uri="{FF2B5EF4-FFF2-40B4-BE49-F238E27FC236}">
                    <a16:creationId xmlns:a16="http://schemas.microsoft.com/office/drawing/2014/main" id="{D1C8A174-89E1-4206-9B62-533521C7BFE4}"/>
                  </a:ext>
                </a:extLst>
              </p:cNvPr>
              <p:cNvSpPr>
                <a:spLocks/>
              </p:cNvSpPr>
              <p:nvPr/>
            </p:nvSpPr>
            <p:spPr bwMode="auto">
              <a:xfrm>
                <a:off x="8888413" y="2571750"/>
                <a:ext cx="163513" cy="204787"/>
              </a:xfrm>
              <a:custGeom>
                <a:avLst/>
                <a:gdLst>
                  <a:gd name="T0" fmla="*/ 86 w 229"/>
                  <a:gd name="T1" fmla="*/ 0 h 286"/>
                  <a:gd name="T2" fmla="*/ 43 w 229"/>
                  <a:gd name="T3" fmla="*/ 26 h 286"/>
                  <a:gd name="T4" fmla="*/ 40 w 229"/>
                  <a:gd name="T5" fmla="*/ 189 h 286"/>
                  <a:gd name="T6" fmla="*/ 186 w 229"/>
                  <a:gd name="T7" fmla="*/ 261 h 286"/>
                  <a:gd name="T8" fmla="*/ 229 w 229"/>
                  <a:gd name="T9" fmla="*/ 235 h 286"/>
                </a:gdLst>
                <a:ahLst/>
                <a:cxnLst>
                  <a:cxn ang="0">
                    <a:pos x="T0" y="T1"/>
                  </a:cxn>
                  <a:cxn ang="0">
                    <a:pos x="T2" y="T3"/>
                  </a:cxn>
                  <a:cxn ang="0">
                    <a:pos x="T4" y="T5"/>
                  </a:cxn>
                  <a:cxn ang="0">
                    <a:pos x="T6" y="T7"/>
                  </a:cxn>
                  <a:cxn ang="0">
                    <a:pos x="T8" y="T9"/>
                  </a:cxn>
                </a:cxnLst>
                <a:rect l="0" t="0" r="r" b="b"/>
                <a:pathLst>
                  <a:path w="229" h="286">
                    <a:moveTo>
                      <a:pt x="86" y="0"/>
                    </a:moveTo>
                    <a:lnTo>
                      <a:pt x="43" y="26"/>
                    </a:lnTo>
                    <a:cubicBezTo>
                      <a:pt x="2" y="51"/>
                      <a:pt x="0" y="124"/>
                      <a:pt x="40" y="189"/>
                    </a:cubicBezTo>
                    <a:cubicBezTo>
                      <a:pt x="79" y="253"/>
                      <a:pt x="145" y="286"/>
                      <a:pt x="186" y="261"/>
                    </a:cubicBezTo>
                    <a:lnTo>
                      <a:pt x="229" y="235"/>
                    </a:lnTo>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218"/>
                <a:endParaRPr lang="en-AU" sz="1600">
                  <a:solidFill>
                    <a:srgbClr val="000000"/>
                  </a:solidFill>
                  <a:latin typeface="Arial" panose="020B0604020202020204"/>
                  <a:cs typeface="Arial"/>
                </a:endParaRPr>
              </a:p>
            </p:txBody>
          </p:sp>
          <p:sp>
            <p:nvSpPr>
              <p:cNvPr id="57" name="Freeform 67">
                <a:extLst>
                  <a:ext uri="{FF2B5EF4-FFF2-40B4-BE49-F238E27FC236}">
                    <a16:creationId xmlns:a16="http://schemas.microsoft.com/office/drawing/2014/main" id="{119C280D-D636-4AEC-B0C6-F99222334F06}"/>
                  </a:ext>
                </a:extLst>
              </p:cNvPr>
              <p:cNvSpPr>
                <a:spLocks/>
              </p:cNvSpPr>
              <p:nvPr/>
            </p:nvSpPr>
            <p:spPr bwMode="auto">
              <a:xfrm>
                <a:off x="8748713" y="2711450"/>
                <a:ext cx="84138" cy="52387"/>
              </a:xfrm>
              <a:custGeom>
                <a:avLst/>
                <a:gdLst>
                  <a:gd name="T0" fmla="*/ 31 w 119"/>
                  <a:gd name="T1" fmla="*/ 24 h 74"/>
                  <a:gd name="T2" fmla="*/ 20 w 119"/>
                  <a:gd name="T3" fmla="*/ 28 h 74"/>
                  <a:gd name="T4" fmla="*/ 3 w 119"/>
                  <a:gd name="T5" fmla="*/ 50 h 74"/>
                  <a:gd name="T6" fmla="*/ 8 w 119"/>
                  <a:gd name="T7" fmla="*/ 64 h 74"/>
                  <a:gd name="T8" fmla="*/ 34 w 119"/>
                  <a:gd name="T9" fmla="*/ 70 h 74"/>
                  <a:gd name="T10" fmla="*/ 45 w 119"/>
                  <a:gd name="T11" fmla="*/ 66 h 74"/>
                  <a:gd name="T12" fmla="*/ 63 w 119"/>
                  <a:gd name="T13" fmla="*/ 49 h 74"/>
                  <a:gd name="T14" fmla="*/ 66 w 119"/>
                  <a:gd name="T15" fmla="*/ 22 h 74"/>
                  <a:gd name="T16" fmla="*/ 85 w 119"/>
                  <a:gd name="T17" fmla="*/ 5 h 74"/>
                  <a:gd name="T18" fmla="*/ 111 w 119"/>
                  <a:gd name="T19" fmla="*/ 11 h 74"/>
                  <a:gd name="T20" fmla="*/ 116 w 119"/>
                  <a:gd name="T21" fmla="*/ 25 h 74"/>
                  <a:gd name="T22" fmla="*/ 99 w 119"/>
                  <a:gd name="T23" fmla="*/ 46 h 74"/>
                  <a:gd name="T24" fmla="*/ 89 w 119"/>
                  <a:gd name="T25"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 h="74">
                    <a:moveTo>
                      <a:pt x="31" y="24"/>
                    </a:moveTo>
                    <a:lnTo>
                      <a:pt x="20" y="28"/>
                    </a:lnTo>
                    <a:cubicBezTo>
                      <a:pt x="8" y="33"/>
                      <a:pt x="0" y="42"/>
                      <a:pt x="3" y="50"/>
                    </a:cubicBezTo>
                    <a:lnTo>
                      <a:pt x="8" y="64"/>
                    </a:lnTo>
                    <a:cubicBezTo>
                      <a:pt x="11" y="71"/>
                      <a:pt x="22" y="74"/>
                      <a:pt x="34" y="70"/>
                    </a:cubicBezTo>
                    <a:lnTo>
                      <a:pt x="45" y="66"/>
                    </a:lnTo>
                    <a:cubicBezTo>
                      <a:pt x="54" y="63"/>
                      <a:pt x="60" y="57"/>
                      <a:pt x="63" y="49"/>
                    </a:cubicBezTo>
                    <a:lnTo>
                      <a:pt x="66" y="22"/>
                    </a:lnTo>
                    <a:cubicBezTo>
                      <a:pt x="67" y="15"/>
                      <a:pt x="73" y="10"/>
                      <a:pt x="85" y="5"/>
                    </a:cubicBezTo>
                    <a:cubicBezTo>
                      <a:pt x="96" y="0"/>
                      <a:pt x="109" y="3"/>
                      <a:pt x="111" y="11"/>
                    </a:cubicBezTo>
                    <a:lnTo>
                      <a:pt x="116" y="25"/>
                    </a:lnTo>
                    <a:cubicBezTo>
                      <a:pt x="119" y="32"/>
                      <a:pt x="111" y="42"/>
                      <a:pt x="99" y="46"/>
                    </a:cubicBezTo>
                    <a:lnTo>
                      <a:pt x="89" y="50"/>
                    </a:lnTo>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218"/>
                <a:endParaRPr lang="en-AU" sz="1600">
                  <a:solidFill>
                    <a:srgbClr val="000000"/>
                  </a:solidFill>
                  <a:latin typeface="Arial" panose="020B0604020202020204"/>
                  <a:cs typeface="Arial"/>
                </a:endParaRPr>
              </a:p>
            </p:txBody>
          </p:sp>
          <p:sp>
            <p:nvSpPr>
              <p:cNvPr id="58" name="Line 68">
                <a:extLst>
                  <a:ext uri="{FF2B5EF4-FFF2-40B4-BE49-F238E27FC236}">
                    <a16:creationId xmlns:a16="http://schemas.microsoft.com/office/drawing/2014/main" id="{28F270C9-DF3E-4D5E-966D-56CBF86EC359}"/>
                  </a:ext>
                </a:extLst>
              </p:cNvPr>
              <p:cNvSpPr>
                <a:spLocks noChangeShapeType="1"/>
              </p:cNvSpPr>
              <p:nvPr/>
            </p:nvSpPr>
            <p:spPr bwMode="auto">
              <a:xfrm flipV="1">
                <a:off x="8829676" y="2716213"/>
                <a:ext cx="22225" cy="7937"/>
              </a:xfrm>
              <a:prstGeom prst="line">
                <a:avLst/>
              </a:prstGeom>
              <a:noFill/>
              <a:ln w="1587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914218"/>
                <a:endParaRPr lang="en-AU" sz="1600">
                  <a:solidFill>
                    <a:srgbClr val="000000"/>
                  </a:solidFill>
                  <a:latin typeface="Arial" panose="020B0604020202020204"/>
                  <a:cs typeface="Arial"/>
                </a:endParaRPr>
              </a:p>
            </p:txBody>
          </p:sp>
          <p:sp>
            <p:nvSpPr>
              <p:cNvPr id="59" name="Line 69">
                <a:extLst>
                  <a:ext uri="{FF2B5EF4-FFF2-40B4-BE49-F238E27FC236}">
                    <a16:creationId xmlns:a16="http://schemas.microsoft.com/office/drawing/2014/main" id="{A9833AC4-DF91-4DD2-9B67-FDB0D3E7FB46}"/>
                  </a:ext>
                </a:extLst>
              </p:cNvPr>
              <p:cNvSpPr>
                <a:spLocks noChangeShapeType="1"/>
              </p:cNvSpPr>
              <p:nvPr/>
            </p:nvSpPr>
            <p:spPr bwMode="auto">
              <a:xfrm flipH="1">
                <a:off x="8728076" y="2752725"/>
                <a:ext cx="23813" cy="7937"/>
              </a:xfrm>
              <a:prstGeom prst="line">
                <a:avLst/>
              </a:prstGeom>
              <a:noFill/>
              <a:ln w="15875"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pPr defTabSz="914218"/>
                <a:endParaRPr lang="en-AU" sz="1600">
                  <a:solidFill>
                    <a:srgbClr val="000000"/>
                  </a:solidFill>
                  <a:latin typeface="Arial" panose="020B0604020202020204"/>
                  <a:cs typeface="Arial"/>
                </a:endParaRPr>
              </a:p>
            </p:txBody>
          </p:sp>
          <p:sp>
            <p:nvSpPr>
              <p:cNvPr id="60" name="Freeform 70">
                <a:extLst>
                  <a:ext uri="{FF2B5EF4-FFF2-40B4-BE49-F238E27FC236}">
                    <a16:creationId xmlns:a16="http://schemas.microsoft.com/office/drawing/2014/main" id="{0E54AB3C-97A4-45BB-8D5B-901FC12A8D6B}"/>
                  </a:ext>
                </a:extLst>
              </p:cNvPr>
              <p:cNvSpPr>
                <a:spLocks/>
              </p:cNvSpPr>
              <p:nvPr/>
            </p:nvSpPr>
            <p:spPr bwMode="auto">
              <a:xfrm>
                <a:off x="8694738" y="2667000"/>
                <a:ext cx="192088" cy="142875"/>
              </a:xfrm>
              <a:custGeom>
                <a:avLst/>
                <a:gdLst>
                  <a:gd name="T0" fmla="*/ 254 w 269"/>
                  <a:gd name="T1" fmla="*/ 57 h 199"/>
                  <a:gd name="T2" fmla="*/ 162 w 269"/>
                  <a:gd name="T3" fmla="*/ 175 h 199"/>
                  <a:gd name="T4" fmla="*/ 15 w 269"/>
                  <a:gd name="T5" fmla="*/ 142 h 199"/>
                  <a:gd name="T6" fmla="*/ 107 w 269"/>
                  <a:gd name="T7" fmla="*/ 24 h 199"/>
                  <a:gd name="T8" fmla="*/ 254 w 269"/>
                  <a:gd name="T9" fmla="*/ 57 h 199"/>
                </a:gdLst>
                <a:ahLst/>
                <a:cxnLst>
                  <a:cxn ang="0">
                    <a:pos x="T0" y="T1"/>
                  </a:cxn>
                  <a:cxn ang="0">
                    <a:pos x="T2" y="T3"/>
                  </a:cxn>
                  <a:cxn ang="0">
                    <a:pos x="T4" y="T5"/>
                  </a:cxn>
                  <a:cxn ang="0">
                    <a:pos x="T6" y="T7"/>
                  </a:cxn>
                  <a:cxn ang="0">
                    <a:pos x="T8" y="T9"/>
                  </a:cxn>
                </a:cxnLst>
                <a:rect l="0" t="0" r="r" b="b"/>
                <a:pathLst>
                  <a:path w="269" h="199">
                    <a:moveTo>
                      <a:pt x="254" y="57"/>
                    </a:moveTo>
                    <a:cubicBezTo>
                      <a:pt x="269" y="99"/>
                      <a:pt x="227" y="152"/>
                      <a:pt x="162" y="175"/>
                    </a:cubicBezTo>
                    <a:cubicBezTo>
                      <a:pt x="96" y="199"/>
                      <a:pt x="30" y="184"/>
                      <a:pt x="15" y="142"/>
                    </a:cubicBezTo>
                    <a:cubicBezTo>
                      <a:pt x="0" y="100"/>
                      <a:pt x="42" y="47"/>
                      <a:pt x="107" y="24"/>
                    </a:cubicBezTo>
                    <a:cubicBezTo>
                      <a:pt x="173" y="0"/>
                      <a:pt x="239" y="15"/>
                      <a:pt x="254" y="57"/>
                    </a:cubicBezTo>
                    <a:close/>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218"/>
                <a:endParaRPr lang="en-AU" sz="1600">
                  <a:solidFill>
                    <a:srgbClr val="000000"/>
                  </a:solidFill>
                  <a:latin typeface="Arial" panose="020B0604020202020204"/>
                  <a:cs typeface="Arial"/>
                </a:endParaRPr>
              </a:p>
            </p:txBody>
          </p:sp>
          <p:sp>
            <p:nvSpPr>
              <p:cNvPr id="61" name="Freeform 71">
                <a:extLst>
                  <a:ext uri="{FF2B5EF4-FFF2-40B4-BE49-F238E27FC236}">
                    <a16:creationId xmlns:a16="http://schemas.microsoft.com/office/drawing/2014/main" id="{AF7192B2-6406-4F4C-AAE6-705A4D7162DE}"/>
                  </a:ext>
                </a:extLst>
              </p:cNvPr>
              <p:cNvSpPr>
                <a:spLocks/>
              </p:cNvSpPr>
              <p:nvPr/>
            </p:nvSpPr>
            <p:spPr bwMode="auto">
              <a:xfrm>
                <a:off x="8705851" y="2708275"/>
                <a:ext cx="192088" cy="131762"/>
              </a:xfrm>
              <a:custGeom>
                <a:avLst/>
                <a:gdLst>
                  <a:gd name="T0" fmla="*/ 0 w 268"/>
                  <a:gd name="T1" fmla="*/ 85 h 185"/>
                  <a:gd name="T2" fmla="*/ 15 w 268"/>
                  <a:gd name="T3" fmla="*/ 128 h 185"/>
                  <a:gd name="T4" fmla="*/ 161 w 268"/>
                  <a:gd name="T5" fmla="*/ 161 h 185"/>
                  <a:gd name="T6" fmla="*/ 253 w 268"/>
                  <a:gd name="T7" fmla="*/ 43 h 185"/>
                  <a:gd name="T8" fmla="*/ 238 w 268"/>
                  <a:gd name="T9" fmla="*/ 0 h 185"/>
                </a:gdLst>
                <a:ahLst/>
                <a:cxnLst>
                  <a:cxn ang="0">
                    <a:pos x="T0" y="T1"/>
                  </a:cxn>
                  <a:cxn ang="0">
                    <a:pos x="T2" y="T3"/>
                  </a:cxn>
                  <a:cxn ang="0">
                    <a:pos x="T4" y="T5"/>
                  </a:cxn>
                  <a:cxn ang="0">
                    <a:pos x="T6" y="T7"/>
                  </a:cxn>
                  <a:cxn ang="0">
                    <a:pos x="T8" y="T9"/>
                  </a:cxn>
                </a:cxnLst>
                <a:rect l="0" t="0" r="r" b="b"/>
                <a:pathLst>
                  <a:path w="268" h="185">
                    <a:moveTo>
                      <a:pt x="0" y="85"/>
                    </a:moveTo>
                    <a:lnTo>
                      <a:pt x="15" y="128"/>
                    </a:lnTo>
                    <a:cubicBezTo>
                      <a:pt x="30" y="170"/>
                      <a:pt x="95" y="185"/>
                      <a:pt x="161" y="161"/>
                    </a:cubicBezTo>
                    <a:cubicBezTo>
                      <a:pt x="227" y="138"/>
                      <a:pt x="268" y="85"/>
                      <a:pt x="253" y="43"/>
                    </a:cubicBezTo>
                    <a:lnTo>
                      <a:pt x="238" y="0"/>
                    </a:lnTo>
                  </a:path>
                </a:pathLst>
              </a:custGeom>
              <a:noFill/>
              <a:ln w="15875"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218"/>
                <a:endParaRPr lang="en-AU" sz="1600">
                  <a:solidFill>
                    <a:srgbClr val="000000"/>
                  </a:solidFill>
                  <a:latin typeface="Arial" panose="020B0604020202020204"/>
                  <a:cs typeface="Arial"/>
                </a:endParaRPr>
              </a:p>
            </p:txBody>
          </p:sp>
        </p:grpSp>
      </p:grpSp>
      <p:sp>
        <p:nvSpPr>
          <p:cNvPr id="3" name="CaixaDeTexto 2">
            <a:extLst>
              <a:ext uri="{FF2B5EF4-FFF2-40B4-BE49-F238E27FC236}">
                <a16:creationId xmlns:a16="http://schemas.microsoft.com/office/drawing/2014/main" id="{F14B3E40-3950-3E6F-7FB7-5CEB7B879F8D}"/>
              </a:ext>
            </a:extLst>
          </p:cNvPr>
          <p:cNvSpPr txBox="1"/>
          <p:nvPr/>
        </p:nvSpPr>
        <p:spPr>
          <a:xfrm>
            <a:off x="303990" y="1232068"/>
            <a:ext cx="3231755" cy="2246769"/>
          </a:xfrm>
          <a:prstGeom prst="rect">
            <a:avLst/>
          </a:prstGeom>
          <a:noFill/>
        </p:spPr>
        <p:txBody>
          <a:bodyPr wrap="square">
            <a:spAutoFit/>
          </a:bodyPr>
          <a:lstStyle/>
          <a:p>
            <a:pPr defTabSz="914309"/>
            <a:r>
              <a:rPr lang="pt-BR" sz="1400">
                <a:latin typeface="Arial" panose="020B0604020202020204"/>
                <a:cs typeface="Arial"/>
              </a:rPr>
              <a:t>Passados mais de </a:t>
            </a:r>
            <a:r>
              <a:rPr lang="pt-BR" sz="1400" b="1">
                <a:latin typeface="Arial" panose="020B0604020202020204"/>
                <a:cs typeface="Arial"/>
              </a:rPr>
              <a:t>30 anos</a:t>
            </a:r>
            <a:r>
              <a:rPr lang="pt-BR" sz="1400">
                <a:latin typeface="Arial" panose="020B0604020202020204"/>
                <a:cs typeface="Arial"/>
              </a:rPr>
              <a:t> do início das atividades de restauração que resultaram na Floresta Mata Viva</a:t>
            </a:r>
            <a:r>
              <a:rPr lang="pt-BR" sz="1400" baseline="30000">
                <a:latin typeface="Arial" panose="020B0604020202020204"/>
                <a:cs typeface="Arial"/>
              </a:rPr>
              <a:t>®</a:t>
            </a:r>
            <a:r>
              <a:rPr lang="pt-BR" sz="1400">
                <a:latin typeface="Arial" panose="020B0604020202020204"/>
                <a:cs typeface="Arial"/>
              </a:rPr>
              <a:t>, o desafio foi buscar formas de </a:t>
            </a:r>
            <a:r>
              <a:rPr lang="pt-BR" sz="1400" b="1">
                <a:solidFill>
                  <a:srgbClr val="F39500"/>
                </a:solidFill>
                <a:latin typeface="Arial" panose="020B0604020202020204"/>
                <a:cs typeface="Arial"/>
              </a:rPr>
              <a:t>valorizar os benefícios trazidos em termos de regulação do clima global pelos investimentos realizados na recuperação da área</a:t>
            </a:r>
            <a:r>
              <a:rPr lang="pt-BR" sz="1400">
                <a:latin typeface="Arial" panose="020B0604020202020204"/>
                <a:cs typeface="Arial"/>
              </a:rPr>
              <a:t>, com o foco no sequestro de carbono promovido pela restauração.</a:t>
            </a:r>
          </a:p>
        </p:txBody>
      </p:sp>
      <p:sp>
        <p:nvSpPr>
          <p:cNvPr id="8" name="CaixaDeTexto 7">
            <a:extLst>
              <a:ext uri="{FF2B5EF4-FFF2-40B4-BE49-F238E27FC236}">
                <a16:creationId xmlns:a16="http://schemas.microsoft.com/office/drawing/2014/main" id="{7E865EC4-68A7-9AA1-9D42-8C18FC0549A5}"/>
              </a:ext>
            </a:extLst>
          </p:cNvPr>
          <p:cNvSpPr txBox="1"/>
          <p:nvPr/>
        </p:nvSpPr>
        <p:spPr>
          <a:xfrm>
            <a:off x="411061" y="3854526"/>
            <a:ext cx="3015514" cy="1477328"/>
          </a:xfrm>
          <a:prstGeom prst="rect">
            <a:avLst/>
          </a:prstGeom>
          <a:noFill/>
        </p:spPr>
        <p:txBody>
          <a:bodyPr wrap="square">
            <a:spAutoFit/>
          </a:bodyPr>
          <a:lstStyle/>
          <a:p>
            <a:pPr algn="just"/>
            <a:r>
              <a:rPr lang="pt-BR" sz="1000">
                <a:solidFill>
                  <a:schemeClr val="bg1"/>
                </a:solidFill>
                <a:latin typeface="Arial" panose="020B0604020202020204"/>
                <a:cs typeface="Arial"/>
              </a:rPr>
              <a:t>Para a valoração desta externalidade, foi realizado um estudo de carbono e por meio do </a:t>
            </a:r>
            <a:r>
              <a:rPr lang="pt-BR" sz="1000" b="1">
                <a:solidFill>
                  <a:schemeClr val="bg1"/>
                </a:solidFill>
                <a:latin typeface="Arial" panose="020B0604020202020204"/>
                <a:cs typeface="Arial"/>
              </a:rPr>
              <a:t>Método de Custo de Reposição</a:t>
            </a:r>
            <a:r>
              <a:rPr lang="pt-BR" sz="1000">
                <a:solidFill>
                  <a:schemeClr val="bg1"/>
                </a:solidFill>
                <a:latin typeface="Arial" panose="020B0604020202020204"/>
                <a:cs typeface="Arial"/>
              </a:rPr>
              <a:t> (MCR), foi considerado </a:t>
            </a:r>
            <a:r>
              <a:rPr lang="pt-BR" sz="1000" b="1">
                <a:solidFill>
                  <a:schemeClr val="bg1"/>
                </a:solidFill>
                <a:latin typeface="Arial" panose="020B0604020202020204"/>
                <a:cs typeface="Arial"/>
              </a:rPr>
              <a:t>Custo Social do Carbono</a:t>
            </a:r>
            <a:r>
              <a:rPr lang="pt-BR" sz="1000">
                <a:solidFill>
                  <a:schemeClr val="bg1"/>
                </a:solidFill>
                <a:latin typeface="Arial" panose="020B0604020202020204"/>
                <a:cs typeface="Arial"/>
              </a:rPr>
              <a:t> (CSC), que representa o </a:t>
            </a:r>
            <a:r>
              <a:rPr lang="pt-BR" sz="1000" b="1">
                <a:solidFill>
                  <a:schemeClr val="bg1"/>
                </a:solidFill>
                <a:latin typeface="Arial" panose="020B0604020202020204"/>
                <a:cs typeface="Arial"/>
              </a:rPr>
              <a:t>custo estimado dos prováveis impactos </a:t>
            </a:r>
            <a:r>
              <a:rPr lang="pt-BR" sz="1000">
                <a:solidFill>
                  <a:schemeClr val="bg1"/>
                </a:solidFill>
                <a:latin typeface="Arial" panose="020B0604020202020204"/>
                <a:cs typeface="Arial"/>
              </a:rPr>
              <a:t>– decorrentes da adição de uma tonelada de carbono na atmosfera – na produtividade agrícola, na saúde humana e nas infraestruturas</a:t>
            </a:r>
            <a:endParaRPr lang="pt-BR" sz="1000">
              <a:solidFill>
                <a:schemeClr val="bg1"/>
              </a:solidFill>
            </a:endParaRPr>
          </a:p>
        </p:txBody>
      </p:sp>
      <p:grpSp>
        <p:nvGrpSpPr>
          <p:cNvPr id="15" name="Agrupar 14">
            <a:extLst>
              <a:ext uri="{FF2B5EF4-FFF2-40B4-BE49-F238E27FC236}">
                <a16:creationId xmlns:a16="http://schemas.microsoft.com/office/drawing/2014/main" id="{08782B7C-9F4B-38FE-DAE5-F66C20DEF9F8}"/>
              </a:ext>
            </a:extLst>
          </p:cNvPr>
          <p:cNvGrpSpPr/>
          <p:nvPr/>
        </p:nvGrpSpPr>
        <p:grpSpPr>
          <a:xfrm>
            <a:off x="794" y="5859048"/>
            <a:ext cx="3768241" cy="692065"/>
            <a:chOff x="0" y="2864616"/>
            <a:chExt cx="5056094" cy="928588"/>
          </a:xfrm>
        </p:grpSpPr>
        <p:sp>
          <p:nvSpPr>
            <p:cNvPr id="16" name="Rechteck 20">
              <a:extLst>
                <a:ext uri="{FF2B5EF4-FFF2-40B4-BE49-F238E27FC236}">
                  <a16:creationId xmlns:a16="http://schemas.microsoft.com/office/drawing/2014/main" id="{FB0070D7-D863-6C47-D4C8-4891FE136357}"/>
                </a:ext>
              </a:extLst>
            </p:cNvPr>
            <p:cNvSpPr/>
            <p:nvPr/>
          </p:nvSpPr>
          <p:spPr>
            <a:xfrm>
              <a:off x="0" y="2864616"/>
              <a:ext cx="5056094" cy="928588"/>
            </a:xfrm>
            <a:prstGeom prst="rect">
              <a:avLst/>
            </a:prstGeom>
            <a:solidFill>
              <a:srgbClr val="F3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de-DE">
                <a:solidFill>
                  <a:srgbClr val="FFFFFF"/>
                </a:solidFill>
                <a:latin typeface="Arial" panose="020B0604020202020204"/>
                <a:cs typeface="Arial"/>
              </a:endParaRPr>
            </a:p>
          </p:txBody>
        </p:sp>
        <p:grpSp>
          <p:nvGrpSpPr>
            <p:cNvPr id="17" name="Agrupar 16">
              <a:extLst>
                <a:ext uri="{FF2B5EF4-FFF2-40B4-BE49-F238E27FC236}">
                  <a16:creationId xmlns:a16="http://schemas.microsoft.com/office/drawing/2014/main" id="{25338D2F-1576-1F7C-E8FE-957156428DF6}"/>
                </a:ext>
              </a:extLst>
            </p:cNvPr>
            <p:cNvGrpSpPr/>
            <p:nvPr/>
          </p:nvGrpSpPr>
          <p:grpSpPr>
            <a:xfrm>
              <a:off x="2005586" y="3006999"/>
              <a:ext cx="2836297" cy="652272"/>
              <a:chOff x="2005586" y="3006999"/>
              <a:chExt cx="2836297" cy="652272"/>
            </a:xfrm>
          </p:grpSpPr>
          <p:pic>
            <p:nvPicPr>
              <p:cNvPr id="18" name="Gráfico 17">
                <a:extLst>
                  <a:ext uri="{FF2B5EF4-FFF2-40B4-BE49-F238E27FC236}">
                    <a16:creationId xmlns:a16="http://schemas.microsoft.com/office/drawing/2014/main" id="{0FFAADBF-4DAB-B810-D4B3-0A1B997EC1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05586" y="3105869"/>
                <a:ext cx="1072228" cy="454532"/>
              </a:xfrm>
              <a:prstGeom prst="rect">
                <a:avLst/>
              </a:prstGeom>
            </p:spPr>
          </p:pic>
          <p:pic>
            <p:nvPicPr>
              <p:cNvPr id="19" name="Gráfico 18">
                <a:extLst>
                  <a:ext uri="{FF2B5EF4-FFF2-40B4-BE49-F238E27FC236}">
                    <a16:creationId xmlns:a16="http://schemas.microsoft.com/office/drawing/2014/main" id="{43DD7433-BD4C-7A9B-2E81-49DCA7DBF2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80559" y="3105870"/>
                <a:ext cx="1261324" cy="454531"/>
              </a:xfrm>
              <a:prstGeom prst="rect">
                <a:avLst/>
              </a:prstGeom>
            </p:spPr>
          </p:pic>
          <p:cxnSp>
            <p:nvCxnSpPr>
              <p:cNvPr id="20" name="Conector reto 19">
                <a:extLst>
                  <a:ext uri="{FF2B5EF4-FFF2-40B4-BE49-F238E27FC236}">
                    <a16:creationId xmlns:a16="http://schemas.microsoft.com/office/drawing/2014/main" id="{C2DAE9A6-60C4-8172-E42A-1349418E5C45}"/>
                  </a:ext>
                </a:extLst>
              </p:cNvPr>
              <p:cNvCxnSpPr>
                <a:cxnSpLocks/>
              </p:cNvCxnSpPr>
              <p:nvPr/>
            </p:nvCxnSpPr>
            <p:spPr>
              <a:xfrm>
                <a:off x="3326394" y="3006999"/>
                <a:ext cx="0" cy="6522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6" name="Rectangle 34">
            <a:extLst>
              <a:ext uri="{FF2B5EF4-FFF2-40B4-BE49-F238E27FC236}">
                <a16:creationId xmlns:a16="http://schemas.microsoft.com/office/drawing/2014/main" id="{F029184B-4721-FB31-C7FF-F84296B9AB4F}"/>
              </a:ext>
            </a:extLst>
          </p:cNvPr>
          <p:cNvSpPr/>
          <p:nvPr/>
        </p:nvSpPr>
        <p:spPr>
          <a:xfrm>
            <a:off x="8212393" y="1163782"/>
            <a:ext cx="4132007" cy="4345477"/>
          </a:xfrm>
          <a:prstGeom prst="rect">
            <a:avLst/>
          </a:prstGeom>
          <a:noFill/>
          <a:ln>
            <a:solidFill>
              <a:srgbClr val="F39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srgbClr val="FFFFFF"/>
              </a:solidFill>
              <a:latin typeface="Arial" panose="020B0604020202020204"/>
              <a:cs typeface="Arial"/>
            </a:endParaRPr>
          </a:p>
        </p:txBody>
      </p:sp>
    </p:spTree>
    <p:extLst>
      <p:ext uri="{BB962C8B-B14F-4D97-AF65-F5344CB8AC3E}">
        <p14:creationId xmlns:p14="http://schemas.microsoft.com/office/powerpoint/2010/main" val="360049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Imagem 15">
            <a:extLst>
              <a:ext uri="{FF2B5EF4-FFF2-40B4-BE49-F238E27FC236}">
                <a16:creationId xmlns:a16="http://schemas.microsoft.com/office/drawing/2014/main" id="{76BE3FC8-9AA8-93D5-2E84-D6E7D60ECE35}"/>
              </a:ext>
            </a:extLst>
          </p:cNvPr>
          <p:cNvPicPr>
            <a:picLocks noChangeAspect="1"/>
          </p:cNvPicPr>
          <p:nvPr/>
        </p:nvPicPr>
        <p:blipFill rotWithShape="1">
          <a:blip r:embed="rId6">
            <a:extLst>
              <a:ext uri="{28A0092B-C50C-407E-A947-70E740481C1C}">
                <a14:useLocalDpi xmlns:a14="http://schemas.microsoft.com/office/drawing/2010/main" val="0"/>
              </a:ext>
            </a:extLst>
          </a:blip>
          <a:srcRect l="11915" t="33396" r="10663" b="1232"/>
          <a:stretch/>
        </p:blipFill>
        <p:spPr>
          <a:xfrm flipH="1">
            <a:off x="-1" y="0"/>
            <a:ext cx="12190413" cy="6858000"/>
          </a:xfrm>
          <a:prstGeom prst="rect">
            <a:avLst/>
          </a:prstGeom>
        </p:spPr>
      </p:pic>
      <p:graphicFrame>
        <p:nvGraphicFramePr>
          <p:cNvPr id="7" name="Objekt 6" hidden="1"/>
          <p:cNvGraphicFramePr>
            <a:graphicFrameLocks noChangeAspect="1"/>
          </p:cNvGraphicFramePr>
          <p:nvPr>
            <p:custDataLst>
              <p:tags r:id="rId1"/>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7" name="Objekt 6" hidden="1"/>
                      <p:cNvPicPr/>
                      <p:nvPr/>
                    </p:nvPicPr>
                    <p:blipFill>
                      <a:blip r:embed="rId8"/>
                      <a:stretch>
                        <a:fillRect/>
                      </a:stretch>
                    </p:blipFill>
                    <p:spPr>
                      <a:xfrm>
                        <a:off x="0" y="0"/>
                        <a:ext cx="158750" cy="158750"/>
                      </a:xfrm>
                      <a:prstGeom prst="rect">
                        <a:avLst/>
                      </a:prstGeom>
                    </p:spPr>
                  </p:pic>
                </p:oleObj>
              </mc:Fallback>
            </mc:AlternateContent>
          </a:graphicData>
        </a:graphic>
      </p:graphicFrame>
      <p:sp>
        <p:nvSpPr>
          <p:cNvPr id="8" name="Titel 1">
            <a:extLst>
              <a:ext uri="{FF2B5EF4-FFF2-40B4-BE49-F238E27FC236}">
                <a16:creationId xmlns:a16="http://schemas.microsoft.com/office/drawing/2014/main" id="{906C0D03-E26D-462C-A957-358F17E20A0B}"/>
              </a:ext>
            </a:extLst>
          </p:cNvPr>
          <p:cNvSpPr txBox="1">
            <a:spLocks/>
          </p:cNvSpPr>
          <p:nvPr>
            <p:custDataLst>
              <p:tags r:id="rId2"/>
            </p:custDataLst>
          </p:nvPr>
        </p:nvSpPr>
        <p:spPr>
          <a:xfrm>
            <a:off x="913232" y="878668"/>
            <a:ext cx="5181574" cy="2732856"/>
          </a:xfrm>
          <a:prstGeom prst="rect">
            <a:avLst/>
          </a:prstGeom>
        </p:spPr>
        <p:txBody>
          <a:bodyPr lIns="0" tIns="0" rIns="0" bIns="0" anchor="t">
            <a:noAutofit/>
          </a:bodyPr>
          <a:lstStyle>
            <a:lvl1pPr algn="l" defTabSz="914400" rtl="0" eaLnBrk="1" latinLnBrk="0" hangingPunct="1">
              <a:lnSpc>
                <a:spcPct val="95000"/>
              </a:lnSpc>
              <a:spcBef>
                <a:spcPts val="0"/>
              </a:spcBef>
              <a:spcAft>
                <a:spcPts val="0"/>
              </a:spcAft>
              <a:buNone/>
              <a:defRPr sz="3200" b="1" i="0" kern="1200">
                <a:solidFill>
                  <a:schemeClr val="accent1"/>
                </a:solidFill>
                <a:latin typeface="Arial"/>
                <a:ea typeface="+mj-ea"/>
                <a:cs typeface="+mj-cs"/>
              </a:defRPr>
            </a:lvl1pPr>
          </a:lstStyle>
          <a:p>
            <a:endParaRPr lang="en-US" sz="5400" b="0">
              <a:solidFill>
                <a:srgbClr val="F39500"/>
              </a:solidFill>
            </a:endParaRPr>
          </a:p>
        </p:txBody>
      </p:sp>
      <p:grpSp>
        <p:nvGrpSpPr>
          <p:cNvPr id="2" name="Agrupar 1">
            <a:extLst>
              <a:ext uri="{FF2B5EF4-FFF2-40B4-BE49-F238E27FC236}">
                <a16:creationId xmlns:a16="http://schemas.microsoft.com/office/drawing/2014/main" id="{913AFE1E-79C7-6F57-FE82-5E826F56945E}"/>
              </a:ext>
            </a:extLst>
          </p:cNvPr>
          <p:cNvGrpSpPr/>
          <p:nvPr/>
        </p:nvGrpSpPr>
        <p:grpSpPr>
          <a:xfrm>
            <a:off x="0" y="5859363"/>
            <a:ext cx="3768732" cy="692155"/>
            <a:chOff x="0" y="2864616"/>
            <a:chExt cx="5056094" cy="928588"/>
          </a:xfrm>
        </p:grpSpPr>
        <p:sp>
          <p:nvSpPr>
            <p:cNvPr id="9" name="Rechteck 20">
              <a:extLst>
                <a:ext uri="{FF2B5EF4-FFF2-40B4-BE49-F238E27FC236}">
                  <a16:creationId xmlns:a16="http://schemas.microsoft.com/office/drawing/2014/main" id="{7EFE8315-DEFD-3383-75E6-2D1B60559307}"/>
                </a:ext>
              </a:extLst>
            </p:cNvPr>
            <p:cNvSpPr/>
            <p:nvPr/>
          </p:nvSpPr>
          <p:spPr>
            <a:xfrm>
              <a:off x="0" y="2864616"/>
              <a:ext cx="5056094" cy="928588"/>
            </a:xfrm>
            <a:prstGeom prst="rect">
              <a:avLst/>
            </a:prstGeom>
            <a:solidFill>
              <a:srgbClr val="C50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 name="Agrupar 9">
              <a:extLst>
                <a:ext uri="{FF2B5EF4-FFF2-40B4-BE49-F238E27FC236}">
                  <a16:creationId xmlns:a16="http://schemas.microsoft.com/office/drawing/2014/main" id="{AD3AB68E-80F3-3A8D-2950-D2F0A3DE3B48}"/>
                </a:ext>
              </a:extLst>
            </p:cNvPr>
            <p:cNvGrpSpPr/>
            <p:nvPr/>
          </p:nvGrpSpPr>
          <p:grpSpPr>
            <a:xfrm>
              <a:off x="2005586" y="3006999"/>
              <a:ext cx="2836297" cy="652272"/>
              <a:chOff x="2005586" y="3006999"/>
              <a:chExt cx="2836297" cy="652272"/>
            </a:xfrm>
          </p:grpSpPr>
          <p:pic>
            <p:nvPicPr>
              <p:cNvPr id="12" name="Gráfico 11">
                <a:extLst>
                  <a:ext uri="{FF2B5EF4-FFF2-40B4-BE49-F238E27FC236}">
                    <a16:creationId xmlns:a16="http://schemas.microsoft.com/office/drawing/2014/main" id="{A28299CB-637F-5F68-A0FE-7806B20F66C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05586" y="3105869"/>
                <a:ext cx="1072228" cy="454532"/>
              </a:xfrm>
              <a:prstGeom prst="rect">
                <a:avLst/>
              </a:prstGeom>
            </p:spPr>
          </p:pic>
          <p:pic>
            <p:nvPicPr>
              <p:cNvPr id="13" name="Gráfico 12">
                <a:extLst>
                  <a:ext uri="{FF2B5EF4-FFF2-40B4-BE49-F238E27FC236}">
                    <a16:creationId xmlns:a16="http://schemas.microsoft.com/office/drawing/2014/main" id="{C223C808-1D0E-D8CE-4F61-8E2F66B010D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580559" y="3105870"/>
                <a:ext cx="1261324" cy="454531"/>
              </a:xfrm>
              <a:prstGeom prst="rect">
                <a:avLst/>
              </a:prstGeom>
            </p:spPr>
          </p:pic>
          <p:cxnSp>
            <p:nvCxnSpPr>
              <p:cNvPr id="14" name="Conector reto 13">
                <a:extLst>
                  <a:ext uri="{FF2B5EF4-FFF2-40B4-BE49-F238E27FC236}">
                    <a16:creationId xmlns:a16="http://schemas.microsoft.com/office/drawing/2014/main" id="{E44868FE-20CD-B852-6FB6-3C037F955514}"/>
                  </a:ext>
                </a:extLst>
              </p:cNvPr>
              <p:cNvCxnSpPr>
                <a:cxnSpLocks/>
              </p:cNvCxnSpPr>
              <p:nvPr/>
            </p:nvCxnSpPr>
            <p:spPr>
              <a:xfrm>
                <a:off x="3326394" y="3006999"/>
                <a:ext cx="0" cy="6522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6" name="Titel 1">
            <a:extLst>
              <a:ext uri="{FF2B5EF4-FFF2-40B4-BE49-F238E27FC236}">
                <a16:creationId xmlns:a16="http://schemas.microsoft.com/office/drawing/2014/main" id="{11B9679D-082A-1F02-DB5E-F0FBA4662B55}"/>
              </a:ext>
            </a:extLst>
          </p:cNvPr>
          <p:cNvSpPr txBox="1">
            <a:spLocks/>
          </p:cNvSpPr>
          <p:nvPr>
            <p:custDataLst>
              <p:tags r:id="rId3"/>
            </p:custDataLst>
          </p:nvPr>
        </p:nvSpPr>
        <p:spPr>
          <a:xfrm>
            <a:off x="577296" y="3997206"/>
            <a:ext cx="7576104" cy="1280160"/>
          </a:xfrm>
          <a:prstGeom prst="rect">
            <a:avLst/>
          </a:prstGeom>
        </p:spPr>
        <p:txBody>
          <a:bodyPr lIns="0" tIns="0" rIns="0" bIns="0" anchor="t">
            <a:noAutofit/>
          </a:bodyPr>
          <a:lstStyle>
            <a:lvl1pPr algn="l" defTabSz="914400" rtl="0" eaLnBrk="1" latinLnBrk="0" hangingPunct="1">
              <a:lnSpc>
                <a:spcPct val="95000"/>
              </a:lnSpc>
              <a:spcBef>
                <a:spcPts val="0"/>
              </a:spcBef>
              <a:spcAft>
                <a:spcPts val="0"/>
              </a:spcAft>
              <a:buNone/>
              <a:defRPr sz="3200" b="1" i="0" kern="1200">
                <a:solidFill>
                  <a:schemeClr val="accent1"/>
                </a:solidFill>
                <a:latin typeface="Arial"/>
                <a:ea typeface="+mj-ea"/>
                <a:cs typeface="+mj-cs"/>
              </a:defRPr>
            </a:lvl1pPr>
          </a:lstStyle>
          <a:p>
            <a:pPr>
              <a:lnSpc>
                <a:spcPts val="5000"/>
              </a:lnSpc>
            </a:pPr>
            <a:r>
              <a:rPr lang="pt-BR" sz="5000" b="0">
                <a:solidFill>
                  <a:schemeClr val="bg1"/>
                </a:solidFill>
              </a:rPr>
              <a:t>Como identificar</a:t>
            </a:r>
            <a:br>
              <a:rPr lang="pt-BR" sz="5000" b="0">
                <a:solidFill>
                  <a:schemeClr val="bg1"/>
                </a:solidFill>
              </a:rPr>
            </a:br>
            <a:r>
              <a:rPr lang="pt-BR" sz="5000">
                <a:solidFill>
                  <a:schemeClr val="bg1"/>
                </a:solidFill>
              </a:rPr>
              <a:t>oportunidades</a:t>
            </a:r>
            <a:r>
              <a:rPr lang="pt-BR" sz="5000" b="0">
                <a:solidFill>
                  <a:schemeClr val="bg1"/>
                </a:solidFill>
              </a:rPr>
              <a:t>?</a:t>
            </a:r>
            <a:endParaRPr lang="en-US" sz="5000">
              <a:solidFill>
                <a:schemeClr val="bg1"/>
              </a:solidFill>
            </a:endParaRPr>
          </a:p>
        </p:txBody>
      </p:sp>
    </p:spTree>
    <p:extLst>
      <p:ext uri="{BB962C8B-B14F-4D97-AF65-F5344CB8AC3E}">
        <p14:creationId xmlns:p14="http://schemas.microsoft.com/office/powerpoint/2010/main" val="118511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m 6" descr="Homem sentado na cadeira&#10;&#10;Descrição gerada automaticamente com confiança média">
            <a:extLst>
              <a:ext uri="{FF2B5EF4-FFF2-40B4-BE49-F238E27FC236}">
                <a16:creationId xmlns:a16="http://schemas.microsoft.com/office/drawing/2014/main" id="{D10C5625-9070-60D4-E023-52AD9A7DD11A}"/>
              </a:ext>
            </a:extLst>
          </p:cNvPr>
          <p:cNvPicPr>
            <a:picLocks noChangeAspect="1"/>
          </p:cNvPicPr>
          <p:nvPr/>
        </p:nvPicPr>
        <p:blipFill rotWithShape="1">
          <a:blip r:embed="rId4">
            <a:extLst>
              <a:ext uri="{28A0092B-C50C-407E-A947-70E740481C1C}">
                <a14:useLocalDpi xmlns:a14="http://schemas.microsoft.com/office/drawing/2010/main" val="0"/>
              </a:ext>
            </a:extLst>
          </a:blip>
          <a:srcRect t="18174" r="17366" b="12088"/>
          <a:stretch/>
        </p:blipFill>
        <p:spPr>
          <a:xfrm>
            <a:off x="0" y="0"/>
            <a:ext cx="12190413" cy="6858000"/>
          </a:xfrm>
          <a:prstGeom prst="rect">
            <a:avLst/>
          </a:prstGeom>
        </p:spPr>
      </p:pic>
      <p:sp>
        <p:nvSpPr>
          <p:cNvPr id="19" name="Titel 1">
            <a:extLst>
              <a:ext uri="{FF2B5EF4-FFF2-40B4-BE49-F238E27FC236}">
                <a16:creationId xmlns:a16="http://schemas.microsoft.com/office/drawing/2014/main" id="{9064B23F-0EAB-B639-6EA8-81136EA26893}"/>
              </a:ext>
            </a:extLst>
          </p:cNvPr>
          <p:cNvSpPr txBox="1">
            <a:spLocks/>
          </p:cNvSpPr>
          <p:nvPr>
            <p:custDataLst>
              <p:tags r:id="rId1"/>
            </p:custDataLst>
          </p:nvPr>
        </p:nvSpPr>
        <p:spPr>
          <a:xfrm>
            <a:off x="427886" y="3948738"/>
            <a:ext cx="3768732" cy="1187142"/>
          </a:xfrm>
          <a:prstGeom prst="rect">
            <a:avLst/>
          </a:prstGeom>
        </p:spPr>
        <p:txBody>
          <a:bodyPr lIns="0" tIns="0" rIns="0" bIns="0" anchor="t">
            <a:noAutofit/>
          </a:bodyPr>
          <a:lstStyle>
            <a:lvl1pPr algn="l" defTabSz="914400" rtl="0" eaLnBrk="1" latinLnBrk="0" hangingPunct="1">
              <a:lnSpc>
                <a:spcPct val="95000"/>
              </a:lnSpc>
              <a:spcBef>
                <a:spcPts val="0"/>
              </a:spcBef>
              <a:spcAft>
                <a:spcPts val="0"/>
              </a:spcAft>
              <a:buNone/>
              <a:defRPr sz="3200" b="1" i="0" kern="1200">
                <a:solidFill>
                  <a:schemeClr val="accent1"/>
                </a:solidFill>
                <a:latin typeface="Arial"/>
                <a:ea typeface="+mj-ea"/>
                <a:cs typeface="+mj-cs"/>
              </a:defRPr>
            </a:lvl1pPr>
          </a:lstStyle>
          <a:p>
            <a:pPr>
              <a:lnSpc>
                <a:spcPts val="5000"/>
              </a:lnSpc>
            </a:pPr>
            <a:r>
              <a:rPr lang="en-US" sz="5000">
                <a:solidFill>
                  <a:schemeClr val="bg1"/>
                </a:solidFill>
              </a:rPr>
              <a:t>Nós</a:t>
            </a:r>
            <a:br>
              <a:rPr lang="en-US" sz="5000">
                <a:solidFill>
                  <a:schemeClr val="bg1"/>
                </a:solidFill>
              </a:rPr>
            </a:br>
            <a:r>
              <a:rPr lang="en-US" sz="5000">
                <a:solidFill>
                  <a:schemeClr val="bg1"/>
                </a:solidFill>
              </a:rPr>
              <a:t>queremos +</a:t>
            </a:r>
          </a:p>
        </p:txBody>
      </p:sp>
      <p:grpSp>
        <p:nvGrpSpPr>
          <p:cNvPr id="2" name="Agrupar 1">
            <a:extLst>
              <a:ext uri="{FF2B5EF4-FFF2-40B4-BE49-F238E27FC236}">
                <a16:creationId xmlns:a16="http://schemas.microsoft.com/office/drawing/2014/main" id="{63B2048C-CF0C-385A-2B90-2570C8960E90}"/>
              </a:ext>
            </a:extLst>
          </p:cNvPr>
          <p:cNvGrpSpPr/>
          <p:nvPr/>
        </p:nvGrpSpPr>
        <p:grpSpPr>
          <a:xfrm>
            <a:off x="794" y="5859048"/>
            <a:ext cx="3768241" cy="692065"/>
            <a:chOff x="0" y="2864616"/>
            <a:chExt cx="5056094" cy="928588"/>
          </a:xfrm>
        </p:grpSpPr>
        <p:sp>
          <p:nvSpPr>
            <p:cNvPr id="3" name="Rechteck 20">
              <a:extLst>
                <a:ext uri="{FF2B5EF4-FFF2-40B4-BE49-F238E27FC236}">
                  <a16:creationId xmlns:a16="http://schemas.microsoft.com/office/drawing/2014/main" id="{7CBD432F-57D4-7638-6CA1-E0F687867778}"/>
                </a:ext>
              </a:extLst>
            </p:cNvPr>
            <p:cNvSpPr/>
            <p:nvPr/>
          </p:nvSpPr>
          <p:spPr>
            <a:xfrm>
              <a:off x="0" y="2864616"/>
              <a:ext cx="5056094" cy="928588"/>
            </a:xfrm>
            <a:prstGeom prst="rect">
              <a:avLst/>
            </a:prstGeom>
            <a:solidFill>
              <a:srgbClr val="F3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de-DE">
                <a:solidFill>
                  <a:srgbClr val="FFFFFF"/>
                </a:solidFill>
                <a:latin typeface="Arial" panose="020B0604020202020204"/>
                <a:cs typeface="Arial"/>
              </a:endParaRPr>
            </a:p>
          </p:txBody>
        </p:sp>
        <p:grpSp>
          <p:nvGrpSpPr>
            <p:cNvPr id="4" name="Agrupar 3">
              <a:extLst>
                <a:ext uri="{FF2B5EF4-FFF2-40B4-BE49-F238E27FC236}">
                  <a16:creationId xmlns:a16="http://schemas.microsoft.com/office/drawing/2014/main" id="{030601ED-67CF-4BAB-85B6-E3C21B279CCA}"/>
                </a:ext>
              </a:extLst>
            </p:cNvPr>
            <p:cNvGrpSpPr/>
            <p:nvPr/>
          </p:nvGrpSpPr>
          <p:grpSpPr>
            <a:xfrm>
              <a:off x="2005586" y="3006999"/>
              <a:ext cx="2836297" cy="652272"/>
              <a:chOff x="2005586" y="3006999"/>
              <a:chExt cx="2836297" cy="652272"/>
            </a:xfrm>
          </p:grpSpPr>
          <p:pic>
            <p:nvPicPr>
              <p:cNvPr id="5" name="Gráfico 4">
                <a:extLst>
                  <a:ext uri="{FF2B5EF4-FFF2-40B4-BE49-F238E27FC236}">
                    <a16:creationId xmlns:a16="http://schemas.microsoft.com/office/drawing/2014/main" id="{129BC5FC-51CF-AEB9-A8FE-8496C097CB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05586" y="3105869"/>
                <a:ext cx="1072228" cy="454532"/>
              </a:xfrm>
              <a:prstGeom prst="rect">
                <a:avLst/>
              </a:prstGeom>
            </p:spPr>
          </p:pic>
          <p:pic>
            <p:nvPicPr>
              <p:cNvPr id="6" name="Gráfico 5">
                <a:extLst>
                  <a:ext uri="{FF2B5EF4-FFF2-40B4-BE49-F238E27FC236}">
                    <a16:creationId xmlns:a16="http://schemas.microsoft.com/office/drawing/2014/main" id="{A24F93A6-85D3-D6A2-E535-FDD847E5E10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80559" y="3105870"/>
                <a:ext cx="1261324" cy="454531"/>
              </a:xfrm>
              <a:prstGeom prst="rect">
                <a:avLst/>
              </a:prstGeom>
            </p:spPr>
          </p:pic>
          <p:cxnSp>
            <p:nvCxnSpPr>
              <p:cNvPr id="8" name="Conector reto 7">
                <a:extLst>
                  <a:ext uri="{FF2B5EF4-FFF2-40B4-BE49-F238E27FC236}">
                    <a16:creationId xmlns:a16="http://schemas.microsoft.com/office/drawing/2014/main" id="{BB2351D8-78D1-EE05-68AC-FE2DCF021C7A}"/>
                  </a:ext>
                </a:extLst>
              </p:cNvPr>
              <p:cNvCxnSpPr>
                <a:cxnSpLocks/>
              </p:cNvCxnSpPr>
              <p:nvPr/>
            </p:nvCxnSpPr>
            <p:spPr>
              <a:xfrm>
                <a:off x="3326394" y="3006999"/>
                <a:ext cx="0" cy="6522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4404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Campo verde com árvores ao fundo&#10;&#10;Descrição gerada automaticamente com confiança média">
            <a:extLst>
              <a:ext uri="{FF2B5EF4-FFF2-40B4-BE49-F238E27FC236}">
                <a16:creationId xmlns:a16="http://schemas.microsoft.com/office/drawing/2014/main" id="{50EDAD08-08D3-BEB2-1387-28FAD1839F54}"/>
              </a:ext>
            </a:extLst>
          </p:cNvPr>
          <p:cNvPicPr>
            <a:picLocks noChangeAspect="1"/>
          </p:cNvPicPr>
          <p:nvPr/>
        </p:nvPicPr>
        <p:blipFill rotWithShape="1">
          <a:blip r:embed="rId4">
            <a:extLst>
              <a:ext uri="{28A0092B-C50C-407E-A947-70E740481C1C}">
                <a14:useLocalDpi xmlns:a14="http://schemas.microsoft.com/office/drawing/2010/main" val="0"/>
              </a:ext>
            </a:extLst>
          </a:blip>
          <a:srcRect b="15549"/>
          <a:stretch/>
        </p:blipFill>
        <p:spPr>
          <a:xfrm>
            <a:off x="0" y="1"/>
            <a:ext cx="12190413" cy="6858000"/>
          </a:xfrm>
          <a:prstGeom prst="rect">
            <a:avLst/>
          </a:prstGeom>
        </p:spPr>
      </p:pic>
      <p:grpSp>
        <p:nvGrpSpPr>
          <p:cNvPr id="2" name="Agrupar 1">
            <a:extLst>
              <a:ext uri="{FF2B5EF4-FFF2-40B4-BE49-F238E27FC236}">
                <a16:creationId xmlns:a16="http://schemas.microsoft.com/office/drawing/2014/main" id="{8A36D715-39D0-66D0-D719-6BD02DEA4E2D}"/>
              </a:ext>
            </a:extLst>
          </p:cNvPr>
          <p:cNvGrpSpPr/>
          <p:nvPr/>
        </p:nvGrpSpPr>
        <p:grpSpPr>
          <a:xfrm>
            <a:off x="0" y="5859363"/>
            <a:ext cx="3768732" cy="692155"/>
            <a:chOff x="0" y="2864616"/>
            <a:chExt cx="5056094" cy="928588"/>
          </a:xfrm>
        </p:grpSpPr>
        <p:sp>
          <p:nvSpPr>
            <p:cNvPr id="3" name="Rechteck 20">
              <a:extLst>
                <a:ext uri="{FF2B5EF4-FFF2-40B4-BE49-F238E27FC236}">
                  <a16:creationId xmlns:a16="http://schemas.microsoft.com/office/drawing/2014/main" id="{ABF8F816-C71D-1105-FEFB-78D710513E1C}"/>
                </a:ext>
              </a:extLst>
            </p:cNvPr>
            <p:cNvSpPr/>
            <p:nvPr/>
          </p:nvSpPr>
          <p:spPr>
            <a:xfrm>
              <a:off x="0" y="2864616"/>
              <a:ext cx="5056094" cy="928588"/>
            </a:xfrm>
            <a:prstGeom prst="rect">
              <a:avLst/>
            </a:prstGeom>
            <a:solidFill>
              <a:srgbClr val="C50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 name="Agrupar 3">
              <a:extLst>
                <a:ext uri="{FF2B5EF4-FFF2-40B4-BE49-F238E27FC236}">
                  <a16:creationId xmlns:a16="http://schemas.microsoft.com/office/drawing/2014/main" id="{E3D6C43A-BFE8-022E-E01F-8CBCC2E94CE5}"/>
                </a:ext>
              </a:extLst>
            </p:cNvPr>
            <p:cNvGrpSpPr/>
            <p:nvPr/>
          </p:nvGrpSpPr>
          <p:grpSpPr>
            <a:xfrm>
              <a:off x="2005586" y="3006999"/>
              <a:ext cx="2836297" cy="652272"/>
              <a:chOff x="2005586" y="3006999"/>
              <a:chExt cx="2836297" cy="652272"/>
            </a:xfrm>
          </p:grpSpPr>
          <p:pic>
            <p:nvPicPr>
              <p:cNvPr id="5" name="Gráfico 4">
                <a:extLst>
                  <a:ext uri="{FF2B5EF4-FFF2-40B4-BE49-F238E27FC236}">
                    <a16:creationId xmlns:a16="http://schemas.microsoft.com/office/drawing/2014/main" id="{ADF6342B-5DA5-1E81-AC98-E413E1AE8E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05586" y="3105869"/>
                <a:ext cx="1072228" cy="454532"/>
              </a:xfrm>
              <a:prstGeom prst="rect">
                <a:avLst/>
              </a:prstGeom>
            </p:spPr>
          </p:pic>
          <p:pic>
            <p:nvPicPr>
              <p:cNvPr id="6" name="Gráfico 5">
                <a:extLst>
                  <a:ext uri="{FF2B5EF4-FFF2-40B4-BE49-F238E27FC236}">
                    <a16:creationId xmlns:a16="http://schemas.microsoft.com/office/drawing/2014/main" id="{8E4D3DF3-66C4-BB23-C46E-5F1E3AAE7F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80559" y="3105870"/>
                <a:ext cx="1261324" cy="454531"/>
              </a:xfrm>
              <a:prstGeom prst="rect">
                <a:avLst/>
              </a:prstGeom>
            </p:spPr>
          </p:pic>
          <p:cxnSp>
            <p:nvCxnSpPr>
              <p:cNvPr id="7" name="Conector reto 6">
                <a:extLst>
                  <a:ext uri="{FF2B5EF4-FFF2-40B4-BE49-F238E27FC236}">
                    <a16:creationId xmlns:a16="http://schemas.microsoft.com/office/drawing/2014/main" id="{DDD9CDAA-FBEF-2560-AD0D-3D0DCE0706B9}"/>
                  </a:ext>
                </a:extLst>
              </p:cNvPr>
              <p:cNvCxnSpPr>
                <a:cxnSpLocks/>
              </p:cNvCxnSpPr>
              <p:nvPr/>
            </p:nvCxnSpPr>
            <p:spPr>
              <a:xfrm>
                <a:off x="3326394" y="3006999"/>
                <a:ext cx="0" cy="6522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8" name="Titel 1">
            <a:extLst>
              <a:ext uri="{FF2B5EF4-FFF2-40B4-BE49-F238E27FC236}">
                <a16:creationId xmlns:a16="http://schemas.microsoft.com/office/drawing/2014/main" id="{859D4841-0B2A-F7BC-81A6-A11A67D839E5}"/>
              </a:ext>
            </a:extLst>
          </p:cNvPr>
          <p:cNvSpPr txBox="1">
            <a:spLocks/>
          </p:cNvSpPr>
          <p:nvPr>
            <p:custDataLst>
              <p:tags r:id="rId1"/>
            </p:custDataLst>
          </p:nvPr>
        </p:nvSpPr>
        <p:spPr>
          <a:xfrm>
            <a:off x="505609" y="492212"/>
            <a:ext cx="7215991" cy="989022"/>
          </a:xfrm>
          <a:prstGeom prst="rect">
            <a:avLst/>
          </a:prstGeom>
        </p:spPr>
        <p:txBody>
          <a:bodyPr lIns="0" tIns="0" rIns="0" bIns="0" anchor="t">
            <a:noAutofit/>
          </a:bodyPr>
          <a:lstStyle>
            <a:lvl1pPr algn="l" defTabSz="914400" rtl="0" eaLnBrk="1" latinLnBrk="0" hangingPunct="1">
              <a:lnSpc>
                <a:spcPct val="95000"/>
              </a:lnSpc>
              <a:spcBef>
                <a:spcPts val="0"/>
              </a:spcBef>
              <a:spcAft>
                <a:spcPts val="0"/>
              </a:spcAft>
              <a:buNone/>
              <a:defRPr sz="3200" b="1" i="0" kern="1200">
                <a:solidFill>
                  <a:schemeClr val="accent1"/>
                </a:solidFill>
                <a:latin typeface="Arial"/>
                <a:ea typeface="+mj-ea"/>
                <a:cs typeface="+mj-cs"/>
              </a:defRPr>
            </a:lvl1pPr>
          </a:lstStyle>
          <a:p>
            <a:pPr>
              <a:lnSpc>
                <a:spcPts val="5000"/>
              </a:lnSpc>
            </a:pPr>
            <a:r>
              <a:rPr lang="en-US" sz="5000">
                <a:solidFill>
                  <a:schemeClr val="bg1"/>
                </a:solidFill>
              </a:rPr>
              <a:t>Nossa jornada </a:t>
            </a:r>
          </a:p>
          <a:p>
            <a:pPr>
              <a:lnSpc>
                <a:spcPts val="5000"/>
              </a:lnSpc>
            </a:pPr>
            <a:r>
              <a:rPr lang="en-US" sz="5000" b="0">
                <a:solidFill>
                  <a:schemeClr val="bg1"/>
                </a:solidFill>
              </a:rPr>
              <a:t>passo a passo…</a:t>
            </a:r>
          </a:p>
        </p:txBody>
      </p:sp>
      <p:sp>
        <p:nvSpPr>
          <p:cNvPr id="11" name="Elipse 10">
            <a:extLst>
              <a:ext uri="{FF2B5EF4-FFF2-40B4-BE49-F238E27FC236}">
                <a16:creationId xmlns:a16="http://schemas.microsoft.com/office/drawing/2014/main" id="{9ED21315-58C4-A1F5-BF68-1FFCBE8DCAE4}"/>
              </a:ext>
            </a:extLst>
          </p:cNvPr>
          <p:cNvSpPr/>
          <p:nvPr/>
        </p:nvSpPr>
        <p:spPr>
          <a:xfrm>
            <a:off x="3486627" y="2303349"/>
            <a:ext cx="159669" cy="15966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Elipse 11">
            <a:extLst>
              <a:ext uri="{FF2B5EF4-FFF2-40B4-BE49-F238E27FC236}">
                <a16:creationId xmlns:a16="http://schemas.microsoft.com/office/drawing/2014/main" id="{945857D3-F093-5EBC-1C16-EEB0FA2E0DB2}"/>
              </a:ext>
            </a:extLst>
          </p:cNvPr>
          <p:cNvSpPr/>
          <p:nvPr/>
        </p:nvSpPr>
        <p:spPr>
          <a:xfrm>
            <a:off x="4000108" y="4039125"/>
            <a:ext cx="159669" cy="15966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Elipse 12">
            <a:extLst>
              <a:ext uri="{FF2B5EF4-FFF2-40B4-BE49-F238E27FC236}">
                <a16:creationId xmlns:a16="http://schemas.microsoft.com/office/drawing/2014/main" id="{2A4E1D2C-FCCB-581A-3A34-7A26C22E3606}"/>
              </a:ext>
            </a:extLst>
          </p:cNvPr>
          <p:cNvSpPr/>
          <p:nvPr/>
        </p:nvSpPr>
        <p:spPr>
          <a:xfrm>
            <a:off x="5154350" y="3959291"/>
            <a:ext cx="159669" cy="15966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Elipse 13">
            <a:extLst>
              <a:ext uri="{FF2B5EF4-FFF2-40B4-BE49-F238E27FC236}">
                <a16:creationId xmlns:a16="http://schemas.microsoft.com/office/drawing/2014/main" id="{0B90578B-9ADF-5D5E-2499-0EAD66BC1FFC}"/>
              </a:ext>
            </a:extLst>
          </p:cNvPr>
          <p:cNvSpPr/>
          <p:nvPr/>
        </p:nvSpPr>
        <p:spPr>
          <a:xfrm>
            <a:off x="7493253" y="4862719"/>
            <a:ext cx="159669" cy="15966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Elipse 14">
            <a:extLst>
              <a:ext uri="{FF2B5EF4-FFF2-40B4-BE49-F238E27FC236}">
                <a16:creationId xmlns:a16="http://schemas.microsoft.com/office/drawing/2014/main" id="{A76E0F98-29DC-8375-7C1B-2A4BA068BA27}"/>
              </a:ext>
            </a:extLst>
          </p:cNvPr>
          <p:cNvSpPr/>
          <p:nvPr/>
        </p:nvSpPr>
        <p:spPr>
          <a:xfrm>
            <a:off x="8828618" y="4291328"/>
            <a:ext cx="159669" cy="15966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Elipse 15">
            <a:extLst>
              <a:ext uri="{FF2B5EF4-FFF2-40B4-BE49-F238E27FC236}">
                <a16:creationId xmlns:a16="http://schemas.microsoft.com/office/drawing/2014/main" id="{4B51B7F4-EB3C-BB2A-CD3F-2E72BA56399A}"/>
              </a:ext>
            </a:extLst>
          </p:cNvPr>
          <p:cNvSpPr/>
          <p:nvPr/>
        </p:nvSpPr>
        <p:spPr>
          <a:xfrm>
            <a:off x="9241751" y="3100691"/>
            <a:ext cx="159669" cy="15966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CaixaDeTexto 17">
            <a:extLst>
              <a:ext uri="{FF2B5EF4-FFF2-40B4-BE49-F238E27FC236}">
                <a16:creationId xmlns:a16="http://schemas.microsoft.com/office/drawing/2014/main" id="{535B0038-0474-0AA7-5BAC-09BD1A73FFB9}"/>
              </a:ext>
            </a:extLst>
          </p:cNvPr>
          <p:cNvSpPr txBox="1"/>
          <p:nvPr/>
        </p:nvSpPr>
        <p:spPr>
          <a:xfrm>
            <a:off x="788004" y="2563799"/>
            <a:ext cx="2997296" cy="830997"/>
          </a:xfrm>
          <a:prstGeom prst="rect">
            <a:avLst/>
          </a:prstGeom>
          <a:noFill/>
        </p:spPr>
        <p:txBody>
          <a:bodyPr wrap="square">
            <a:spAutoFit/>
          </a:bodyPr>
          <a:lstStyle/>
          <a:p>
            <a:r>
              <a:rPr lang="pt-BR" sz="1600" b="1">
                <a:solidFill>
                  <a:schemeClr val="bg1"/>
                </a:solidFill>
              </a:rPr>
              <a:t>Analisar temas, percepções e posicionamento em relação ao mercado.</a:t>
            </a:r>
          </a:p>
        </p:txBody>
      </p:sp>
      <p:sp>
        <p:nvSpPr>
          <p:cNvPr id="19" name="CaixaDeTexto 18">
            <a:extLst>
              <a:ext uri="{FF2B5EF4-FFF2-40B4-BE49-F238E27FC236}">
                <a16:creationId xmlns:a16="http://schemas.microsoft.com/office/drawing/2014/main" id="{46D718FE-9CCC-7262-D07B-E2C149B77168}"/>
              </a:ext>
            </a:extLst>
          </p:cNvPr>
          <p:cNvSpPr txBox="1"/>
          <p:nvPr/>
        </p:nvSpPr>
        <p:spPr>
          <a:xfrm>
            <a:off x="808438" y="4254992"/>
            <a:ext cx="3102570" cy="830997"/>
          </a:xfrm>
          <a:prstGeom prst="rect">
            <a:avLst/>
          </a:prstGeom>
          <a:noFill/>
        </p:spPr>
        <p:txBody>
          <a:bodyPr wrap="square">
            <a:spAutoFit/>
          </a:bodyPr>
          <a:lstStyle/>
          <a:p>
            <a:pPr algn="r"/>
            <a:r>
              <a:rPr lang="pt-BR" sz="1600" b="1">
                <a:solidFill>
                  <a:schemeClr val="bg1"/>
                </a:solidFill>
                <a:latin typeface="Arial" panose="020B0604020202020204" pitchFamily="34" charset="0"/>
                <a:ea typeface="Arial" panose="020B0604020202020204" pitchFamily="34" charset="0"/>
              </a:rPr>
              <a:t>Identificar estratégias, governança, planos e metas organizacionais.</a:t>
            </a:r>
            <a:endParaRPr lang="pt-BR" sz="1600" b="1" i="1">
              <a:solidFill>
                <a:schemeClr val="bg1"/>
              </a:solidFill>
            </a:endParaRPr>
          </a:p>
        </p:txBody>
      </p:sp>
      <p:sp>
        <p:nvSpPr>
          <p:cNvPr id="20" name="CaixaDeTexto 19">
            <a:extLst>
              <a:ext uri="{FF2B5EF4-FFF2-40B4-BE49-F238E27FC236}">
                <a16:creationId xmlns:a16="http://schemas.microsoft.com/office/drawing/2014/main" id="{20D5AC53-53FE-B5B9-5CFA-0E3B7D894DFD}"/>
              </a:ext>
            </a:extLst>
          </p:cNvPr>
          <p:cNvSpPr txBox="1"/>
          <p:nvPr/>
        </p:nvSpPr>
        <p:spPr>
          <a:xfrm>
            <a:off x="5358057" y="2919999"/>
            <a:ext cx="3199811" cy="1077218"/>
          </a:xfrm>
          <a:prstGeom prst="rect">
            <a:avLst/>
          </a:prstGeom>
          <a:noFill/>
        </p:spPr>
        <p:txBody>
          <a:bodyPr wrap="square">
            <a:spAutoFit/>
          </a:bodyPr>
          <a:lstStyle/>
          <a:p>
            <a:r>
              <a:rPr lang="pt-BR" sz="1600" b="1">
                <a:solidFill>
                  <a:schemeClr val="bg1"/>
                </a:solidFill>
                <a:latin typeface="Arial" panose="020B0604020202020204" pitchFamily="34" charset="0"/>
                <a:ea typeface="Arial" panose="020B0604020202020204" pitchFamily="34" charset="0"/>
              </a:rPr>
              <a:t>Criar portfólio e critérios de classificação operacional com base na Lógica de Ciclo de Vida.</a:t>
            </a:r>
          </a:p>
        </p:txBody>
      </p:sp>
      <p:sp>
        <p:nvSpPr>
          <p:cNvPr id="21" name="CaixaDeTexto 20">
            <a:extLst>
              <a:ext uri="{FF2B5EF4-FFF2-40B4-BE49-F238E27FC236}">
                <a16:creationId xmlns:a16="http://schemas.microsoft.com/office/drawing/2014/main" id="{4D79C0DA-A4A0-72CF-954F-086618027327}"/>
              </a:ext>
            </a:extLst>
          </p:cNvPr>
          <p:cNvSpPr txBox="1"/>
          <p:nvPr/>
        </p:nvSpPr>
        <p:spPr>
          <a:xfrm>
            <a:off x="4229321" y="5378514"/>
            <a:ext cx="3564959" cy="584775"/>
          </a:xfrm>
          <a:prstGeom prst="rect">
            <a:avLst/>
          </a:prstGeom>
          <a:noFill/>
        </p:spPr>
        <p:txBody>
          <a:bodyPr wrap="square">
            <a:spAutoFit/>
          </a:bodyPr>
          <a:lstStyle/>
          <a:p>
            <a:pPr algn="r"/>
            <a:r>
              <a:rPr lang="pt-BR" sz="1600" b="1">
                <a:solidFill>
                  <a:schemeClr val="bg1"/>
                </a:solidFill>
              </a:rPr>
              <a:t>Criar planos de ação para comunicação interna e externa.</a:t>
            </a:r>
          </a:p>
        </p:txBody>
      </p:sp>
      <p:sp>
        <p:nvSpPr>
          <p:cNvPr id="22" name="CaixaDeTexto 21">
            <a:extLst>
              <a:ext uri="{FF2B5EF4-FFF2-40B4-BE49-F238E27FC236}">
                <a16:creationId xmlns:a16="http://schemas.microsoft.com/office/drawing/2014/main" id="{49939D0B-86B3-DDBF-427B-A7E1BCF99BEE}"/>
              </a:ext>
            </a:extLst>
          </p:cNvPr>
          <p:cNvSpPr txBox="1"/>
          <p:nvPr/>
        </p:nvSpPr>
        <p:spPr>
          <a:xfrm>
            <a:off x="9147956" y="4539451"/>
            <a:ext cx="3102569" cy="830997"/>
          </a:xfrm>
          <a:prstGeom prst="rect">
            <a:avLst/>
          </a:prstGeom>
          <a:noFill/>
        </p:spPr>
        <p:txBody>
          <a:bodyPr wrap="square">
            <a:spAutoFit/>
          </a:bodyPr>
          <a:lstStyle/>
          <a:p>
            <a:r>
              <a:rPr lang="pt-BR" sz="1600" b="1">
                <a:solidFill>
                  <a:schemeClr val="bg1"/>
                </a:solidFill>
              </a:rPr>
              <a:t>Usar indicadores para melhorar processos e soluções (KPIs).</a:t>
            </a:r>
          </a:p>
        </p:txBody>
      </p:sp>
      <p:sp>
        <p:nvSpPr>
          <p:cNvPr id="23" name="CaixaDeTexto 22">
            <a:extLst>
              <a:ext uri="{FF2B5EF4-FFF2-40B4-BE49-F238E27FC236}">
                <a16:creationId xmlns:a16="http://schemas.microsoft.com/office/drawing/2014/main" id="{85A75D7B-EB43-2E66-1C99-BB98CF2670F6}"/>
              </a:ext>
            </a:extLst>
          </p:cNvPr>
          <p:cNvSpPr txBox="1"/>
          <p:nvPr/>
        </p:nvSpPr>
        <p:spPr>
          <a:xfrm>
            <a:off x="9220371" y="1776388"/>
            <a:ext cx="2835062" cy="1077218"/>
          </a:xfrm>
          <a:prstGeom prst="rect">
            <a:avLst/>
          </a:prstGeom>
          <a:noFill/>
        </p:spPr>
        <p:txBody>
          <a:bodyPr wrap="square">
            <a:spAutoFit/>
          </a:bodyPr>
          <a:lstStyle/>
          <a:p>
            <a:r>
              <a:rPr lang="pt-BR" sz="1600" b="1">
                <a:solidFill>
                  <a:schemeClr val="bg1"/>
                </a:solidFill>
                <a:latin typeface="Arial" panose="020B0604020202020204" pitchFamily="34" charset="0"/>
                <a:ea typeface="Arial" panose="020B0604020202020204" pitchFamily="34" charset="0"/>
              </a:rPr>
              <a:t>Inovar focando nas necessidades dos clientes e públicos, otimizando processos e produtos.</a:t>
            </a:r>
            <a:endParaRPr lang="pt-BR" sz="1600" b="1">
              <a:solidFill>
                <a:schemeClr val="bg1"/>
              </a:solidFill>
            </a:endParaRPr>
          </a:p>
        </p:txBody>
      </p:sp>
      <p:sp>
        <p:nvSpPr>
          <p:cNvPr id="25" name="TextBox 23">
            <a:extLst>
              <a:ext uri="{FF2B5EF4-FFF2-40B4-BE49-F238E27FC236}">
                <a16:creationId xmlns:a16="http://schemas.microsoft.com/office/drawing/2014/main" id="{98E463FE-D0E3-2B4A-CD8F-485AD801DC96}"/>
              </a:ext>
            </a:extLst>
          </p:cNvPr>
          <p:cNvSpPr txBox="1"/>
          <p:nvPr/>
        </p:nvSpPr>
        <p:spPr>
          <a:xfrm>
            <a:off x="550416" y="2225245"/>
            <a:ext cx="2835062" cy="338554"/>
          </a:xfrm>
          <a:prstGeom prst="rect">
            <a:avLst/>
          </a:prstGeom>
          <a:noFill/>
        </p:spPr>
        <p:txBody>
          <a:bodyPr wrap="square" rtlCol="0" anchor="ctr">
            <a:spAutoFit/>
          </a:bodyPr>
          <a:lstStyle/>
          <a:p>
            <a:pPr algn="r" defTabSz="914309">
              <a:defRPr/>
            </a:pPr>
            <a:r>
              <a:rPr lang="es-ES" sz="1600" b="1">
                <a:solidFill>
                  <a:prstClr val="white"/>
                </a:solidFill>
                <a:highlight>
                  <a:srgbClr val="C50022"/>
                </a:highlight>
                <a:latin typeface="Arial" panose="020B0604020202020204" pitchFamily="34" charset="0"/>
                <a:cs typeface="Arial" panose="020B0604020202020204" pitchFamily="34" charset="0"/>
              </a:rPr>
              <a:t>1) Estudos de percepção</a:t>
            </a:r>
          </a:p>
        </p:txBody>
      </p:sp>
      <p:sp>
        <p:nvSpPr>
          <p:cNvPr id="26" name="TextBox 23">
            <a:extLst>
              <a:ext uri="{FF2B5EF4-FFF2-40B4-BE49-F238E27FC236}">
                <a16:creationId xmlns:a16="http://schemas.microsoft.com/office/drawing/2014/main" id="{135D49D5-DF60-F023-FFEE-37CDA18E1342}"/>
              </a:ext>
            </a:extLst>
          </p:cNvPr>
          <p:cNvSpPr txBox="1"/>
          <p:nvPr/>
        </p:nvSpPr>
        <p:spPr>
          <a:xfrm>
            <a:off x="2115845" y="3937887"/>
            <a:ext cx="1804429" cy="338510"/>
          </a:xfrm>
          <a:prstGeom prst="rect">
            <a:avLst/>
          </a:prstGeom>
          <a:noFill/>
        </p:spPr>
        <p:txBody>
          <a:bodyPr wrap="square" rtlCol="0" anchor="ctr">
            <a:spAutoFit/>
          </a:bodyPr>
          <a:lstStyle/>
          <a:p>
            <a:pPr algn="r" defTabSz="914309">
              <a:defRPr/>
            </a:pPr>
            <a:r>
              <a:rPr lang="es-ES" sz="1600" b="1">
                <a:solidFill>
                  <a:prstClr val="white"/>
                </a:solidFill>
                <a:highlight>
                  <a:srgbClr val="C50022"/>
                </a:highlight>
                <a:latin typeface="Arial" panose="020B0604020202020204" pitchFamily="34" charset="0"/>
                <a:cs typeface="Arial" panose="020B0604020202020204" pitchFamily="34" charset="0"/>
              </a:rPr>
              <a:t>2) Diagnóstico</a:t>
            </a:r>
          </a:p>
        </p:txBody>
      </p:sp>
      <p:sp>
        <p:nvSpPr>
          <p:cNvPr id="27" name="TextBox 23">
            <a:extLst>
              <a:ext uri="{FF2B5EF4-FFF2-40B4-BE49-F238E27FC236}">
                <a16:creationId xmlns:a16="http://schemas.microsoft.com/office/drawing/2014/main" id="{95F135CF-6F96-30A8-394C-E94776D5ACDC}"/>
              </a:ext>
            </a:extLst>
          </p:cNvPr>
          <p:cNvSpPr txBox="1"/>
          <p:nvPr/>
        </p:nvSpPr>
        <p:spPr>
          <a:xfrm>
            <a:off x="9241751" y="1481234"/>
            <a:ext cx="1643112" cy="338510"/>
          </a:xfrm>
          <a:prstGeom prst="rect">
            <a:avLst/>
          </a:prstGeom>
          <a:noFill/>
        </p:spPr>
        <p:txBody>
          <a:bodyPr wrap="square" rtlCol="0" anchor="ctr">
            <a:spAutoFit/>
          </a:bodyPr>
          <a:lstStyle/>
          <a:p>
            <a:pPr defTabSz="914309">
              <a:defRPr/>
            </a:pPr>
            <a:r>
              <a:rPr lang="es-ES" sz="1600" b="1">
                <a:solidFill>
                  <a:prstClr val="white"/>
                </a:solidFill>
                <a:highlight>
                  <a:srgbClr val="C50022"/>
                </a:highlight>
                <a:latin typeface="Arial" panose="020B0604020202020204" pitchFamily="34" charset="0"/>
                <a:cs typeface="Arial" panose="020B0604020202020204" pitchFamily="34" charset="0"/>
              </a:rPr>
              <a:t>6) Inovação</a:t>
            </a:r>
          </a:p>
        </p:txBody>
      </p:sp>
      <p:sp>
        <p:nvSpPr>
          <p:cNvPr id="28" name="TextBox 23">
            <a:extLst>
              <a:ext uri="{FF2B5EF4-FFF2-40B4-BE49-F238E27FC236}">
                <a16:creationId xmlns:a16="http://schemas.microsoft.com/office/drawing/2014/main" id="{F32BC019-08AC-770E-095C-D7D16AAB2381}"/>
              </a:ext>
            </a:extLst>
          </p:cNvPr>
          <p:cNvSpPr txBox="1"/>
          <p:nvPr/>
        </p:nvSpPr>
        <p:spPr>
          <a:xfrm>
            <a:off x="9147956" y="4234262"/>
            <a:ext cx="1918357" cy="338510"/>
          </a:xfrm>
          <a:prstGeom prst="rect">
            <a:avLst/>
          </a:prstGeom>
          <a:noFill/>
        </p:spPr>
        <p:txBody>
          <a:bodyPr wrap="square" rtlCol="0" anchor="ctr">
            <a:spAutoFit/>
          </a:bodyPr>
          <a:lstStyle/>
          <a:p>
            <a:pPr defTabSz="914309">
              <a:defRPr/>
            </a:pPr>
            <a:r>
              <a:rPr lang="es-ES" sz="1600" b="1">
                <a:solidFill>
                  <a:prstClr val="white"/>
                </a:solidFill>
                <a:highlight>
                  <a:srgbClr val="C50022"/>
                </a:highlight>
                <a:latin typeface="Arial" panose="020B0604020202020204" pitchFamily="34" charset="0"/>
                <a:cs typeface="Arial" panose="020B0604020202020204" pitchFamily="34" charset="0"/>
              </a:rPr>
              <a:t>5) Gestão</a:t>
            </a:r>
          </a:p>
        </p:txBody>
      </p:sp>
      <p:sp>
        <p:nvSpPr>
          <p:cNvPr id="30" name="TextBox 23">
            <a:extLst>
              <a:ext uri="{FF2B5EF4-FFF2-40B4-BE49-F238E27FC236}">
                <a16:creationId xmlns:a16="http://schemas.microsoft.com/office/drawing/2014/main" id="{0A4ADFC1-2409-E390-A6D5-E919BDE0A46B}"/>
              </a:ext>
            </a:extLst>
          </p:cNvPr>
          <p:cNvSpPr txBox="1"/>
          <p:nvPr/>
        </p:nvSpPr>
        <p:spPr>
          <a:xfrm>
            <a:off x="5314019" y="2577376"/>
            <a:ext cx="1890547" cy="338554"/>
          </a:xfrm>
          <a:prstGeom prst="rect">
            <a:avLst/>
          </a:prstGeom>
          <a:noFill/>
        </p:spPr>
        <p:txBody>
          <a:bodyPr wrap="square" rtlCol="0" anchor="ctr">
            <a:spAutoFit/>
          </a:bodyPr>
          <a:lstStyle/>
          <a:p>
            <a:pPr defTabSz="914309">
              <a:defRPr/>
            </a:pPr>
            <a:r>
              <a:rPr lang="es-ES" sz="1600" b="1">
                <a:solidFill>
                  <a:prstClr val="white"/>
                </a:solidFill>
                <a:highlight>
                  <a:srgbClr val="C50022"/>
                </a:highlight>
                <a:latin typeface="Arial" panose="020B0604020202020204" pitchFamily="34" charset="0"/>
                <a:cs typeface="Arial" panose="020B0604020202020204" pitchFamily="34" charset="0"/>
              </a:rPr>
              <a:t>3) Mensuração</a:t>
            </a:r>
          </a:p>
        </p:txBody>
      </p:sp>
      <p:sp>
        <p:nvSpPr>
          <p:cNvPr id="31" name="TextBox 23">
            <a:extLst>
              <a:ext uri="{FF2B5EF4-FFF2-40B4-BE49-F238E27FC236}">
                <a16:creationId xmlns:a16="http://schemas.microsoft.com/office/drawing/2014/main" id="{CC8F79CC-4536-F59E-BFBA-964877C0B832}"/>
              </a:ext>
            </a:extLst>
          </p:cNvPr>
          <p:cNvSpPr txBox="1"/>
          <p:nvPr/>
        </p:nvSpPr>
        <p:spPr>
          <a:xfrm>
            <a:off x="6095162" y="5055477"/>
            <a:ext cx="1869000" cy="338510"/>
          </a:xfrm>
          <a:prstGeom prst="rect">
            <a:avLst/>
          </a:prstGeom>
          <a:noFill/>
        </p:spPr>
        <p:txBody>
          <a:bodyPr wrap="square" rtlCol="0" anchor="ctr">
            <a:spAutoFit/>
          </a:bodyPr>
          <a:lstStyle/>
          <a:p>
            <a:pPr algn="ctr" defTabSz="914309">
              <a:defRPr/>
            </a:pPr>
            <a:r>
              <a:rPr lang="es-ES" sz="1600" b="1">
                <a:solidFill>
                  <a:prstClr val="white"/>
                </a:solidFill>
                <a:highlight>
                  <a:srgbClr val="C50022"/>
                </a:highlight>
                <a:latin typeface="Arial" panose="020B0604020202020204" pitchFamily="34" charset="0"/>
                <a:cs typeface="Arial" panose="020B0604020202020204" pitchFamily="34" charset="0"/>
              </a:rPr>
              <a:t>4) Planificação</a:t>
            </a:r>
          </a:p>
        </p:txBody>
      </p:sp>
    </p:spTree>
    <p:extLst>
      <p:ext uri="{BB962C8B-B14F-4D97-AF65-F5344CB8AC3E}">
        <p14:creationId xmlns:p14="http://schemas.microsoft.com/office/powerpoint/2010/main" val="76426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 name="Picture 30" descr="Empresas | Monitor do Mercado">
            <a:extLst>
              <a:ext uri="{FF2B5EF4-FFF2-40B4-BE49-F238E27FC236}">
                <a16:creationId xmlns:a16="http://schemas.microsoft.com/office/drawing/2014/main" id="{13BF1CB3-F1D3-AC63-C136-D28E83BBB3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6681" y="3938150"/>
            <a:ext cx="1473899" cy="92118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Agrupar 1">
            <a:extLst>
              <a:ext uri="{FF2B5EF4-FFF2-40B4-BE49-F238E27FC236}">
                <a16:creationId xmlns:a16="http://schemas.microsoft.com/office/drawing/2014/main" id="{1947856A-D72D-181E-0827-E3E69C72BD79}"/>
              </a:ext>
            </a:extLst>
          </p:cNvPr>
          <p:cNvGrpSpPr/>
          <p:nvPr/>
        </p:nvGrpSpPr>
        <p:grpSpPr>
          <a:xfrm>
            <a:off x="0" y="5859363"/>
            <a:ext cx="3768732" cy="692155"/>
            <a:chOff x="0" y="2864616"/>
            <a:chExt cx="5056094" cy="928588"/>
          </a:xfrm>
        </p:grpSpPr>
        <p:sp>
          <p:nvSpPr>
            <p:cNvPr id="3" name="Rechteck 20">
              <a:extLst>
                <a:ext uri="{FF2B5EF4-FFF2-40B4-BE49-F238E27FC236}">
                  <a16:creationId xmlns:a16="http://schemas.microsoft.com/office/drawing/2014/main" id="{87498615-6BD1-2239-6BC1-5D4DABB35DC1}"/>
                </a:ext>
              </a:extLst>
            </p:cNvPr>
            <p:cNvSpPr/>
            <p:nvPr/>
          </p:nvSpPr>
          <p:spPr>
            <a:xfrm>
              <a:off x="0" y="2864616"/>
              <a:ext cx="5056094" cy="928588"/>
            </a:xfrm>
            <a:prstGeom prst="rect">
              <a:avLst/>
            </a:prstGeom>
            <a:solidFill>
              <a:srgbClr val="C50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 name="Agrupar 3">
              <a:extLst>
                <a:ext uri="{FF2B5EF4-FFF2-40B4-BE49-F238E27FC236}">
                  <a16:creationId xmlns:a16="http://schemas.microsoft.com/office/drawing/2014/main" id="{358C97AD-D048-F78C-AD26-02310869445C}"/>
                </a:ext>
              </a:extLst>
            </p:cNvPr>
            <p:cNvGrpSpPr/>
            <p:nvPr/>
          </p:nvGrpSpPr>
          <p:grpSpPr>
            <a:xfrm>
              <a:off x="2005586" y="3006999"/>
              <a:ext cx="2836297" cy="652272"/>
              <a:chOff x="2005586" y="3006999"/>
              <a:chExt cx="2836297" cy="652272"/>
            </a:xfrm>
          </p:grpSpPr>
          <p:pic>
            <p:nvPicPr>
              <p:cNvPr id="5" name="Gráfico 4">
                <a:extLst>
                  <a:ext uri="{FF2B5EF4-FFF2-40B4-BE49-F238E27FC236}">
                    <a16:creationId xmlns:a16="http://schemas.microsoft.com/office/drawing/2014/main" id="{EC996A17-4FA6-A20A-B59A-4C0DADE29E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05586" y="3105869"/>
                <a:ext cx="1072228" cy="454532"/>
              </a:xfrm>
              <a:prstGeom prst="rect">
                <a:avLst/>
              </a:prstGeom>
            </p:spPr>
          </p:pic>
          <p:pic>
            <p:nvPicPr>
              <p:cNvPr id="6" name="Gráfico 5">
                <a:extLst>
                  <a:ext uri="{FF2B5EF4-FFF2-40B4-BE49-F238E27FC236}">
                    <a16:creationId xmlns:a16="http://schemas.microsoft.com/office/drawing/2014/main" id="{F1F3EE8B-B340-FADE-9212-2987CDB4B9D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80559" y="3105870"/>
                <a:ext cx="1261324" cy="454531"/>
              </a:xfrm>
              <a:prstGeom prst="rect">
                <a:avLst/>
              </a:prstGeom>
            </p:spPr>
          </p:pic>
          <p:cxnSp>
            <p:nvCxnSpPr>
              <p:cNvPr id="7" name="Conector reto 6">
                <a:extLst>
                  <a:ext uri="{FF2B5EF4-FFF2-40B4-BE49-F238E27FC236}">
                    <a16:creationId xmlns:a16="http://schemas.microsoft.com/office/drawing/2014/main" id="{79318F8A-2C39-6BFE-5240-9D0F732A9F7F}"/>
                  </a:ext>
                </a:extLst>
              </p:cNvPr>
              <p:cNvCxnSpPr>
                <a:cxnSpLocks/>
              </p:cNvCxnSpPr>
              <p:nvPr/>
            </p:nvCxnSpPr>
            <p:spPr>
              <a:xfrm>
                <a:off x="3326394" y="3006999"/>
                <a:ext cx="0" cy="6522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8" name="Titel 1">
            <a:extLst>
              <a:ext uri="{FF2B5EF4-FFF2-40B4-BE49-F238E27FC236}">
                <a16:creationId xmlns:a16="http://schemas.microsoft.com/office/drawing/2014/main" id="{F0334574-2D23-5187-F9C7-2359FFBD04A1}"/>
              </a:ext>
            </a:extLst>
          </p:cNvPr>
          <p:cNvSpPr txBox="1">
            <a:spLocks/>
          </p:cNvSpPr>
          <p:nvPr>
            <p:custDataLst>
              <p:tags r:id="rId1"/>
            </p:custDataLst>
          </p:nvPr>
        </p:nvSpPr>
        <p:spPr>
          <a:xfrm>
            <a:off x="505609" y="492212"/>
            <a:ext cx="3685391" cy="989022"/>
          </a:xfrm>
          <a:prstGeom prst="rect">
            <a:avLst/>
          </a:prstGeom>
        </p:spPr>
        <p:txBody>
          <a:bodyPr lIns="0" tIns="0" rIns="0" bIns="0" anchor="t">
            <a:noAutofit/>
          </a:bodyPr>
          <a:lstStyle>
            <a:lvl1pPr algn="l" defTabSz="914400" rtl="0" eaLnBrk="1" latinLnBrk="0" hangingPunct="1">
              <a:lnSpc>
                <a:spcPct val="95000"/>
              </a:lnSpc>
              <a:spcBef>
                <a:spcPts val="0"/>
              </a:spcBef>
              <a:spcAft>
                <a:spcPts val="0"/>
              </a:spcAft>
              <a:buNone/>
              <a:defRPr sz="3200" b="1" i="0" kern="1200">
                <a:solidFill>
                  <a:schemeClr val="accent1"/>
                </a:solidFill>
                <a:latin typeface="Arial"/>
                <a:ea typeface="+mj-ea"/>
                <a:cs typeface="+mj-cs"/>
              </a:defRPr>
            </a:lvl1pPr>
          </a:lstStyle>
          <a:p>
            <a:pPr>
              <a:lnSpc>
                <a:spcPts val="5000"/>
              </a:lnSpc>
            </a:pPr>
            <a:r>
              <a:rPr lang="en-US" sz="5000" err="1">
                <a:solidFill>
                  <a:srgbClr val="C00000"/>
                </a:solidFill>
              </a:rPr>
              <a:t>Nossos</a:t>
            </a:r>
            <a:br>
              <a:rPr lang="en-US" sz="5000">
                <a:solidFill>
                  <a:srgbClr val="C00000"/>
                </a:solidFill>
              </a:rPr>
            </a:br>
            <a:r>
              <a:rPr lang="en-US" sz="5000" b="0" err="1">
                <a:solidFill>
                  <a:srgbClr val="C00000"/>
                </a:solidFill>
              </a:rPr>
              <a:t>clientes</a:t>
            </a:r>
            <a:endParaRPr lang="en-US" sz="5000" b="0">
              <a:solidFill>
                <a:srgbClr val="C00000"/>
              </a:solidFill>
            </a:endParaRPr>
          </a:p>
        </p:txBody>
      </p:sp>
      <p:pic>
        <p:nvPicPr>
          <p:cNvPr id="10" name="Gráfico 9">
            <a:extLst>
              <a:ext uri="{FF2B5EF4-FFF2-40B4-BE49-F238E27FC236}">
                <a16:creationId xmlns:a16="http://schemas.microsoft.com/office/drawing/2014/main" id="{728DEEA6-8B2E-5C06-603F-CBA6633FC08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44727" y="303540"/>
            <a:ext cx="4331883" cy="6431616"/>
          </a:xfrm>
          <a:prstGeom prst="rect">
            <a:avLst/>
          </a:prstGeom>
        </p:spPr>
      </p:pic>
      <p:sp>
        <p:nvSpPr>
          <p:cNvPr id="12" name="CaixaDeTexto 11">
            <a:extLst>
              <a:ext uri="{FF2B5EF4-FFF2-40B4-BE49-F238E27FC236}">
                <a16:creationId xmlns:a16="http://schemas.microsoft.com/office/drawing/2014/main" id="{28E4DD3A-B8E5-7AE1-1F1C-7B3CE1CD3B1F}"/>
              </a:ext>
            </a:extLst>
          </p:cNvPr>
          <p:cNvSpPr txBox="1"/>
          <p:nvPr/>
        </p:nvSpPr>
        <p:spPr>
          <a:xfrm>
            <a:off x="8041204" y="495717"/>
            <a:ext cx="1895333" cy="369332"/>
          </a:xfrm>
          <a:prstGeom prst="rect">
            <a:avLst/>
          </a:prstGeom>
          <a:noFill/>
        </p:spPr>
        <p:txBody>
          <a:bodyPr wrap="square">
            <a:spAutoFit/>
          </a:bodyPr>
          <a:lstStyle/>
          <a:p>
            <a:r>
              <a:rPr lang="pt-BR" b="1" i="0" u="none" strike="noStrike" baseline="0">
                <a:solidFill>
                  <a:srgbClr val="C00000"/>
                </a:solidFill>
                <a:latin typeface="Arial" panose="020B0604020202020204" pitchFamily="34" charset="0"/>
              </a:rPr>
              <a:t>Brasil</a:t>
            </a:r>
            <a:endParaRPr lang="pt-BR" b="0" i="0" u="none" strike="noStrike" baseline="0">
              <a:solidFill>
                <a:srgbClr val="C00000"/>
              </a:solidFill>
              <a:latin typeface="Arial" panose="020B0604020202020204" pitchFamily="34" charset="0"/>
            </a:endParaRPr>
          </a:p>
        </p:txBody>
      </p:sp>
      <p:sp>
        <p:nvSpPr>
          <p:cNvPr id="13" name="CaixaDeTexto 12">
            <a:extLst>
              <a:ext uri="{FF2B5EF4-FFF2-40B4-BE49-F238E27FC236}">
                <a16:creationId xmlns:a16="http://schemas.microsoft.com/office/drawing/2014/main" id="{E1434DA3-2961-5495-202E-1C5F0BFEEAF0}"/>
              </a:ext>
            </a:extLst>
          </p:cNvPr>
          <p:cNvSpPr txBox="1"/>
          <p:nvPr/>
        </p:nvSpPr>
        <p:spPr>
          <a:xfrm>
            <a:off x="599004" y="2448871"/>
            <a:ext cx="2073817" cy="338554"/>
          </a:xfrm>
          <a:prstGeom prst="rect">
            <a:avLst/>
          </a:prstGeom>
          <a:noFill/>
        </p:spPr>
        <p:txBody>
          <a:bodyPr wrap="square">
            <a:spAutoFit/>
          </a:bodyPr>
          <a:lstStyle/>
          <a:p>
            <a:pPr algn="l"/>
            <a:r>
              <a:rPr lang="pt-BR" sz="1600" b="1" i="0" u="none" strike="noStrike" baseline="0">
                <a:solidFill>
                  <a:srgbClr val="C00000"/>
                </a:solidFill>
                <a:latin typeface="Arial" panose="020B0604020202020204" pitchFamily="34" charset="0"/>
              </a:rPr>
              <a:t>América do Sul</a:t>
            </a:r>
          </a:p>
        </p:txBody>
      </p:sp>
      <p:pic>
        <p:nvPicPr>
          <p:cNvPr id="16" name="Imagem 15">
            <a:extLst>
              <a:ext uri="{FF2B5EF4-FFF2-40B4-BE49-F238E27FC236}">
                <a16:creationId xmlns:a16="http://schemas.microsoft.com/office/drawing/2014/main" id="{361CA6C5-83B8-28E4-8924-C979FD49CD26}"/>
              </a:ext>
            </a:extLst>
          </p:cNvPr>
          <p:cNvPicPr>
            <a:picLocks noChangeAspect="1"/>
          </p:cNvPicPr>
          <p:nvPr/>
        </p:nvPicPr>
        <p:blipFill>
          <a:blip r:embed="rId11"/>
          <a:stretch>
            <a:fillRect/>
          </a:stretch>
        </p:blipFill>
        <p:spPr>
          <a:xfrm>
            <a:off x="696305" y="3156471"/>
            <a:ext cx="772732" cy="492868"/>
          </a:xfrm>
          <a:prstGeom prst="rect">
            <a:avLst/>
          </a:prstGeom>
        </p:spPr>
      </p:pic>
      <p:pic>
        <p:nvPicPr>
          <p:cNvPr id="20" name="Imagem 19">
            <a:extLst>
              <a:ext uri="{FF2B5EF4-FFF2-40B4-BE49-F238E27FC236}">
                <a16:creationId xmlns:a16="http://schemas.microsoft.com/office/drawing/2014/main" id="{AF0FD2E7-D16F-7B2A-E46C-35D6F033827D}"/>
              </a:ext>
            </a:extLst>
          </p:cNvPr>
          <p:cNvPicPr>
            <a:picLocks noChangeAspect="1"/>
          </p:cNvPicPr>
          <p:nvPr/>
        </p:nvPicPr>
        <p:blipFill>
          <a:blip r:embed="rId12"/>
          <a:stretch>
            <a:fillRect/>
          </a:stretch>
        </p:blipFill>
        <p:spPr>
          <a:xfrm>
            <a:off x="1499543" y="3126078"/>
            <a:ext cx="669701" cy="654996"/>
          </a:xfrm>
          <a:prstGeom prst="rect">
            <a:avLst/>
          </a:prstGeom>
        </p:spPr>
      </p:pic>
      <p:pic>
        <p:nvPicPr>
          <p:cNvPr id="1026" name="Picture 2" descr="Inicio – ALIAR S.A.">
            <a:extLst>
              <a:ext uri="{FF2B5EF4-FFF2-40B4-BE49-F238E27FC236}">
                <a16:creationId xmlns:a16="http://schemas.microsoft.com/office/drawing/2014/main" id="{9E712147-CEE1-4AF7-38FE-5B2FFBF77BB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69244" y="3110907"/>
            <a:ext cx="1540034" cy="644155"/>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m 23">
            <a:extLst>
              <a:ext uri="{FF2B5EF4-FFF2-40B4-BE49-F238E27FC236}">
                <a16:creationId xmlns:a16="http://schemas.microsoft.com/office/drawing/2014/main" id="{EE9651F9-59B7-9F47-4728-3F65464A49FF}"/>
              </a:ext>
            </a:extLst>
          </p:cNvPr>
          <p:cNvPicPr>
            <a:picLocks noChangeAspect="1"/>
          </p:cNvPicPr>
          <p:nvPr/>
        </p:nvPicPr>
        <p:blipFill>
          <a:blip r:embed="rId14"/>
          <a:stretch>
            <a:fillRect/>
          </a:stretch>
        </p:blipFill>
        <p:spPr>
          <a:xfrm>
            <a:off x="599004" y="3869372"/>
            <a:ext cx="746975" cy="745787"/>
          </a:xfrm>
          <a:prstGeom prst="rect">
            <a:avLst/>
          </a:prstGeom>
        </p:spPr>
      </p:pic>
      <p:pic>
        <p:nvPicPr>
          <p:cNvPr id="1028" name="Picture 4" descr="Company Granja Tres Arroyos - Manufacturer - Needl by Wabel">
            <a:extLst>
              <a:ext uri="{FF2B5EF4-FFF2-40B4-BE49-F238E27FC236}">
                <a16:creationId xmlns:a16="http://schemas.microsoft.com/office/drawing/2014/main" id="{ECE42413-32F5-2014-6C3B-F114EFC4C0A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60879" y="3982962"/>
            <a:ext cx="924228" cy="537561"/>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m 33">
            <a:extLst>
              <a:ext uri="{FF2B5EF4-FFF2-40B4-BE49-F238E27FC236}">
                <a16:creationId xmlns:a16="http://schemas.microsoft.com/office/drawing/2014/main" id="{DD82D693-FDA5-C82D-AEAF-1D2676825A32}"/>
              </a:ext>
            </a:extLst>
          </p:cNvPr>
          <p:cNvPicPr>
            <a:picLocks noChangeAspect="1"/>
          </p:cNvPicPr>
          <p:nvPr/>
        </p:nvPicPr>
        <p:blipFill>
          <a:blip r:embed="rId16"/>
          <a:stretch>
            <a:fillRect/>
          </a:stretch>
        </p:blipFill>
        <p:spPr>
          <a:xfrm>
            <a:off x="8137041" y="1730685"/>
            <a:ext cx="1159099" cy="343711"/>
          </a:xfrm>
          <a:prstGeom prst="rect">
            <a:avLst/>
          </a:prstGeom>
        </p:spPr>
      </p:pic>
      <p:pic>
        <p:nvPicPr>
          <p:cNvPr id="36" name="Imagem 35">
            <a:extLst>
              <a:ext uri="{FF2B5EF4-FFF2-40B4-BE49-F238E27FC236}">
                <a16:creationId xmlns:a16="http://schemas.microsoft.com/office/drawing/2014/main" id="{ECDFF67C-1BAA-0CF3-8D94-F4047F6EF7A4}"/>
              </a:ext>
            </a:extLst>
          </p:cNvPr>
          <p:cNvPicPr>
            <a:picLocks noChangeAspect="1"/>
          </p:cNvPicPr>
          <p:nvPr/>
        </p:nvPicPr>
        <p:blipFill>
          <a:blip r:embed="rId17"/>
          <a:stretch>
            <a:fillRect/>
          </a:stretch>
        </p:blipFill>
        <p:spPr>
          <a:xfrm>
            <a:off x="9367284" y="1719992"/>
            <a:ext cx="978794" cy="447472"/>
          </a:xfrm>
          <a:prstGeom prst="rect">
            <a:avLst/>
          </a:prstGeom>
        </p:spPr>
      </p:pic>
      <p:pic>
        <p:nvPicPr>
          <p:cNvPr id="42" name="Imagem 41">
            <a:extLst>
              <a:ext uri="{FF2B5EF4-FFF2-40B4-BE49-F238E27FC236}">
                <a16:creationId xmlns:a16="http://schemas.microsoft.com/office/drawing/2014/main" id="{92A871B9-BBAB-28A9-566D-26DFAC4E81E1}"/>
              </a:ext>
            </a:extLst>
          </p:cNvPr>
          <p:cNvPicPr>
            <a:picLocks noChangeAspect="1"/>
          </p:cNvPicPr>
          <p:nvPr/>
        </p:nvPicPr>
        <p:blipFill>
          <a:blip r:embed="rId18"/>
          <a:stretch>
            <a:fillRect/>
          </a:stretch>
        </p:blipFill>
        <p:spPr>
          <a:xfrm>
            <a:off x="8042397" y="2341602"/>
            <a:ext cx="1159099" cy="350196"/>
          </a:xfrm>
          <a:prstGeom prst="rect">
            <a:avLst/>
          </a:prstGeom>
        </p:spPr>
      </p:pic>
      <p:pic>
        <p:nvPicPr>
          <p:cNvPr id="1036" name="Picture 12" descr="Raízen | Raízen e FIA Business School promovem primeiro curso de ESG  dedicado ao setor sucroenergético no Brasil">
            <a:extLst>
              <a:ext uri="{FF2B5EF4-FFF2-40B4-BE49-F238E27FC236}">
                <a16:creationId xmlns:a16="http://schemas.microsoft.com/office/drawing/2014/main" id="{C289F9B8-2CFD-170F-7D52-71322D1AF46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234433" y="1559913"/>
            <a:ext cx="1403137" cy="68525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ioóleo Bahia – Produzindo mais que óleo vegetais">
            <a:extLst>
              <a:ext uri="{FF2B5EF4-FFF2-40B4-BE49-F238E27FC236}">
                <a16:creationId xmlns:a16="http://schemas.microsoft.com/office/drawing/2014/main" id="{A0363508-4A1A-60F6-AE03-31250B665B5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341724" y="2260310"/>
            <a:ext cx="825692" cy="44747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aramuru Alimentos">
            <a:extLst>
              <a:ext uri="{FF2B5EF4-FFF2-40B4-BE49-F238E27FC236}">
                <a16:creationId xmlns:a16="http://schemas.microsoft.com/office/drawing/2014/main" id="{163310A1-F1E1-0DCD-DA8E-B80DCAC3268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491520" y="2380175"/>
            <a:ext cx="978794" cy="31162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Login">
            <a:extLst>
              <a:ext uri="{FF2B5EF4-FFF2-40B4-BE49-F238E27FC236}">
                <a16:creationId xmlns:a16="http://schemas.microsoft.com/office/drawing/2014/main" id="{DFFCC394-39F9-7336-DAE1-84AFD098654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105859" y="2874609"/>
            <a:ext cx="1006615" cy="49721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Sala de Imprensa - Coopercitrus">
            <a:extLst>
              <a:ext uri="{FF2B5EF4-FFF2-40B4-BE49-F238E27FC236}">
                <a16:creationId xmlns:a16="http://schemas.microsoft.com/office/drawing/2014/main" id="{5C634D85-1CBE-8EFA-50F8-F9EF324C022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321088" y="2738885"/>
            <a:ext cx="1190150" cy="57655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Química Amparo | Comunidades SUSE | SUSE">
            <a:extLst>
              <a:ext uri="{FF2B5EF4-FFF2-40B4-BE49-F238E27FC236}">
                <a16:creationId xmlns:a16="http://schemas.microsoft.com/office/drawing/2014/main" id="{FE40E13E-7270-EDB0-F554-9F686E31FBED}"/>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729260" y="2740160"/>
            <a:ext cx="764848" cy="65717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8BEFEDFA-7B74-EA16-A685-3D4E43EDD16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073155" y="3625690"/>
            <a:ext cx="863075" cy="32909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Vedacit Logo – PNG e Vetor – Download de Logo">
            <a:extLst>
              <a:ext uri="{FF2B5EF4-FFF2-40B4-BE49-F238E27FC236}">
                <a16:creationId xmlns:a16="http://schemas.microsoft.com/office/drawing/2014/main" id="{AEE537F0-4C84-4795-3361-F80B474263CF}"/>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t="33011" b="33372"/>
          <a:stretch/>
        </p:blipFill>
        <p:spPr bwMode="auto">
          <a:xfrm>
            <a:off x="9066877" y="3574686"/>
            <a:ext cx="1479073" cy="497214"/>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Kimberly-Clark anuncia mudanças na liderança de Marketing do Brasil">
            <a:extLst>
              <a:ext uri="{FF2B5EF4-FFF2-40B4-BE49-F238E27FC236}">
                <a16:creationId xmlns:a16="http://schemas.microsoft.com/office/drawing/2014/main" id="{9F6E80A6-28F2-7C44-032F-9BD6C5D71D6E}"/>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13022" t="38449" r="14249" b="41374"/>
          <a:stretch/>
        </p:blipFill>
        <p:spPr bwMode="auto">
          <a:xfrm>
            <a:off x="8073155" y="4186822"/>
            <a:ext cx="1722640" cy="28675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Sylvamo Logo – PNG e Vetor – Download de Logo">
            <a:extLst>
              <a:ext uri="{FF2B5EF4-FFF2-40B4-BE49-F238E27FC236}">
                <a16:creationId xmlns:a16="http://schemas.microsoft.com/office/drawing/2014/main" id="{44227768-9358-B977-9E3D-C30C2DFA6D33}"/>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062045" y="4686504"/>
            <a:ext cx="1120364" cy="613216"/>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Associação Brasileira de Bioinovação - ABBI | LinkedIn">
            <a:extLst>
              <a:ext uri="{FF2B5EF4-FFF2-40B4-BE49-F238E27FC236}">
                <a16:creationId xmlns:a16="http://schemas.microsoft.com/office/drawing/2014/main" id="{2FEE18AA-7B73-ECC6-8FB8-593576AE7D8D}"/>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531891" y="3371823"/>
            <a:ext cx="767674" cy="767674"/>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Câmara de Comércio e Indústria Brasil-Alemanha de São Paulo (AHK São Paulo)  | DWIH Sao Paulo">
            <a:extLst>
              <a:ext uri="{FF2B5EF4-FFF2-40B4-BE49-F238E27FC236}">
                <a16:creationId xmlns:a16="http://schemas.microsoft.com/office/drawing/2014/main" id="{E079E66F-C5DE-6E81-BA79-0837C19FEED1}"/>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466765" y="4854549"/>
            <a:ext cx="2049509" cy="416307"/>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Identidade visual - Portal Embrapa">
            <a:extLst>
              <a:ext uri="{FF2B5EF4-FFF2-40B4-BE49-F238E27FC236}">
                <a16:creationId xmlns:a16="http://schemas.microsoft.com/office/drawing/2014/main" id="{8BA5D9DF-911F-6C2E-8EB3-77F2F4CE305C}"/>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893001" y="5449031"/>
            <a:ext cx="1120365" cy="792011"/>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FGVces | São Paulo SP">
            <a:extLst>
              <a:ext uri="{FF2B5EF4-FFF2-40B4-BE49-F238E27FC236}">
                <a16:creationId xmlns:a16="http://schemas.microsoft.com/office/drawing/2014/main" id="{20A0B653-B9B8-243A-F392-2E052C597F7C}"/>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t="32252" b="38487"/>
          <a:stretch/>
        </p:blipFill>
        <p:spPr bwMode="auto">
          <a:xfrm>
            <a:off x="8041204" y="5614528"/>
            <a:ext cx="1722639" cy="50405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Agrupar 14">
            <a:extLst>
              <a:ext uri="{FF2B5EF4-FFF2-40B4-BE49-F238E27FC236}">
                <a16:creationId xmlns:a16="http://schemas.microsoft.com/office/drawing/2014/main" id="{A1F05A74-62E8-0619-D0E4-571E8707BA5B}"/>
              </a:ext>
            </a:extLst>
          </p:cNvPr>
          <p:cNvGrpSpPr/>
          <p:nvPr/>
        </p:nvGrpSpPr>
        <p:grpSpPr>
          <a:xfrm>
            <a:off x="9313362" y="1021867"/>
            <a:ext cx="958665" cy="515370"/>
            <a:chOff x="595074" y="2908625"/>
            <a:chExt cx="1287513" cy="692155"/>
          </a:xfrm>
        </p:grpSpPr>
        <p:sp>
          <p:nvSpPr>
            <p:cNvPr id="9" name="Rechteck 20">
              <a:extLst>
                <a:ext uri="{FF2B5EF4-FFF2-40B4-BE49-F238E27FC236}">
                  <a16:creationId xmlns:a16="http://schemas.microsoft.com/office/drawing/2014/main" id="{DC02CA03-33DD-0009-21DA-6B2511FF87F0}"/>
                </a:ext>
              </a:extLst>
            </p:cNvPr>
            <p:cNvSpPr/>
            <p:nvPr/>
          </p:nvSpPr>
          <p:spPr>
            <a:xfrm>
              <a:off x="595074" y="2908625"/>
              <a:ext cx="1287513" cy="692155"/>
            </a:xfrm>
            <a:prstGeom prst="rect">
              <a:avLst/>
            </a:prstGeom>
            <a:solidFill>
              <a:srgbClr val="F3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áfico 10">
              <a:extLst>
                <a:ext uri="{FF2B5EF4-FFF2-40B4-BE49-F238E27FC236}">
                  <a16:creationId xmlns:a16="http://schemas.microsoft.com/office/drawing/2014/main" id="{0D727D4F-492F-3D5E-311F-060F6DD303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8744" y="3085302"/>
              <a:ext cx="940171" cy="338800"/>
            </a:xfrm>
            <a:prstGeom prst="rect">
              <a:avLst/>
            </a:prstGeom>
          </p:spPr>
        </p:pic>
      </p:grpSp>
    </p:spTree>
    <p:extLst>
      <p:ext uri="{BB962C8B-B14F-4D97-AF65-F5344CB8AC3E}">
        <p14:creationId xmlns:p14="http://schemas.microsoft.com/office/powerpoint/2010/main" val="30557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39500"/>
        </a:solidFill>
        <a:effectLst/>
      </p:bgPr>
    </p:bg>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1"/>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Folie" r:id="rId6" imgW="270" imgH="270" progId="TCLayout.ActiveDocument.1">
                  <p:embed/>
                </p:oleObj>
              </mc:Choice>
              <mc:Fallback>
                <p:oleObj name="think-cell Folie" r:id="rId6" imgW="270" imgH="270" progId="TCLayout.ActiveDocument.1">
                  <p:embed/>
                  <p:pic>
                    <p:nvPicPr>
                      <p:cNvPr id="7" name="Objekt 6" hidden="1"/>
                      <p:cNvPicPr/>
                      <p:nvPr/>
                    </p:nvPicPr>
                    <p:blipFill>
                      <a:blip r:embed="rId7"/>
                      <a:stretch>
                        <a:fillRect/>
                      </a:stretch>
                    </p:blipFill>
                    <p:spPr>
                      <a:xfrm>
                        <a:off x="0" y="0"/>
                        <a:ext cx="158750" cy="158750"/>
                      </a:xfrm>
                      <a:prstGeom prst="rect">
                        <a:avLst/>
                      </a:prstGeom>
                    </p:spPr>
                  </p:pic>
                </p:oleObj>
              </mc:Fallback>
            </mc:AlternateContent>
          </a:graphicData>
        </a:graphic>
      </p:graphicFrame>
      <p:sp>
        <p:nvSpPr>
          <p:cNvPr id="19" name="Titel 1">
            <a:extLst>
              <a:ext uri="{FF2B5EF4-FFF2-40B4-BE49-F238E27FC236}">
                <a16:creationId xmlns:a16="http://schemas.microsoft.com/office/drawing/2014/main" id="{C045BADC-2C35-4E18-EFF1-938A8CD8E038}"/>
              </a:ext>
            </a:extLst>
          </p:cNvPr>
          <p:cNvSpPr txBox="1">
            <a:spLocks/>
          </p:cNvSpPr>
          <p:nvPr>
            <p:custDataLst>
              <p:tags r:id="rId2"/>
            </p:custDataLst>
          </p:nvPr>
        </p:nvSpPr>
        <p:spPr>
          <a:xfrm>
            <a:off x="505609" y="492212"/>
            <a:ext cx="3685391" cy="989022"/>
          </a:xfrm>
          <a:prstGeom prst="rect">
            <a:avLst/>
          </a:prstGeom>
        </p:spPr>
        <p:txBody>
          <a:bodyPr lIns="0" tIns="0" rIns="0" bIns="0" anchor="t">
            <a:noAutofit/>
          </a:bodyPr>
          <a:lstStyle>
            <a:lvl1pPr algn="l" defTabSz="914400" rtl="0" eaLnBrk="1" latinLnBrk="0" hangingPunct="1">
              <a:lnSpc>
                <a:spcPct val="95000"/>
              </a:lnSpc>
              <a:spcBef>
                <a:spcPts val="0"/>
              </a:spcBef>
              <a:spcAft>
                <a:spcPts val="0"/>
              </a:spcAft>
              <a:buNone/>
              <a:defRPr sz="3200" b="1" i="0" kern="1200">
                <a:solidFill>
                  <a:schemeClr val="accent1"/>
                </a:solidFill>
                <a:latin typeface="Arial"/>
                <a:ea typeface="+mj-ea"/>
                <a:cs typeface="+mj-cs"/>
              </a:defRPr>
            </a:lvl1p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Arial"/>
                <a:cs typeface="Arial"/>
              </a:rPr>
              <a:t>Nosso</a:t>
            </a:r>
            <a:br>
              <a:rPr kumimoji="0" lang="en-US" sz="5000" b="1" i="0" u="none" strike="noStrike" kern="1200" cap="none" spc="0" normalizeH="0" baseline="0" noProof="0">
                <a:ln>
                  <a:noFill/>
                </a:ln>
                <a:solidFill>
                  <a:srgbClr val="FFFFFF"/>
                </a:solidFill>
                <a:effectLst/>
                <a:uLnTx/>
                <a:uFillTx/>
                <a:latin typeface="Arial"/>
                <a:cs typeface="Arial"/>
              </a:rPr>
            </a:br>
            <a:r>
              <a:rPr kumimoji="0" lang="en-US" sz="5000" b="0" i="0" u="none" strike="noStrike" kern="1200" cap="none" spc="0" normalizeH="0" baseline="0" noProof="0">
                <a:ln>
                  <a:noFill/>
                </a:ln>
                <a:solidFill>
                  <a:srgbClr val="FFFFFF"/>
                </a:solidFill>
                <a:effectLst/>
                <a:uLnTx/>
                <a:uFillTx/>
                <a:latin typeface="Arial"/>
                <a:cs typeface="Arial"/>
              </a:rPr>
              <a:t>manifesto</a:t>
            </a:r>
          </a:p>
        </p:txBody>
      </p:sp>
      <p:sp>
        <p:nvSpPr>
          <p:cNvPr id="6" name="CaixaDeTexto 5">
            <a:extLst>
              <a:ext uri="{FF2B5EF4-FFF2-40B4-BE49-F238E27FC236}">
                <a16:creationId xmlns:a16="http://schemas.microsoft.com/office/drawing/2014/main" id="{49D68E1C-EDBD-D7BC-9825-091853991F50}"/>
              </a:ext>
            </a:extLst>
          </p:cNvPr>
          <p:cNvSpPr txBox="1"/>
          <p:nvPr/>
        </p:nvSpPr>
        <p:spPr>
          <a:xfrm>
            <a:off x="5058721" y="625687"/>
            <a:ext cx="6462719" cy="4881849"/>
          </a:xfrm>
          <a:prstGeom prst="rect">
            <a:avLst/>
          </a:prstGeom>
          <a:noFill/>
        </p:spPr>
        <p:txBody>
          <a:bodyPr wrap="square">
            <a:spAutoFit/>
          </a:bodyPr>
          <a:lstStyle/>
          <a:p>
            <a:pPr marL="0" marR="0" lvl="0" indent="0" algn="l" defTabSz="914400" rtl="0" eaLnBrk="1" fontAlgn="auto" latinLnBrk="0" hangingPunct="1">
              <a:lnSpc>
                <a:spcPct val="115000"/>
              </a:lnSpc>
              <a:spcBef>
                <a:spcPts val="1200"/>
              </a:spcBef>
              <a:spcAft>
                <a:spcPts val="1200"/>
              </a:spcAft>
              <a:buClrTx/>
              <a:buSzTx/>
              <a:buFontTx/>
              <a:buNone/>
              <a:tabLst/>
              <a:defRPr/>
            </a:pPr>
            <a:r>
              <a:rPr kumimoji="0" lang="pt-BR" sz="1600" b="1"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a:rPr>
              <a:t>Tem quem encare a sustentabilidade como ponto de chegada.</a:t>
            </a:r>
            <a:br>
              <a:rPr kumimoji="0" lang="pt-BR" sz="16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a:rPr>
            </a:br>
            <a:r>
              <a:rPr kumimoji="0" lang="pt-BR" sz="16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a:rPr>
              <a:t>Um selo, uma embalagem, um programa ou uma meta.</a:t>
            </a:r>
            <a:br>
              <a:rPr kumimoji="0" lang="pt-BR" sz="16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a:rPr>
            </a:br>
            <a:r>
              <a:rPr kumimoji="0" lang="pt-BR" sz="16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a:rPr>
              <a:t>Nós acreditamos que ser sustentável é permanecer no caminho.</a:t>
            </a:r>
            <a:br>
              <a:rPr kumimoji="0" lang="pt-BR" sz="16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a:rPr>
            </a:br>
            <a:r>
              <a:rPr kumimoji="0" lang="pt-BR" sz="16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a:rPr>
              <a:t>Complexo, multifacetado e em constante movimento.</a:t>
            </a:r>
            <a:br>
              <a:rPr kumimoji="0" lang="pt-BR" sz="16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a:rPr>
            </a:br>
            <a:r>
              <a:rPr kumimoji="0" lang="pt-BR" sz="16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a:rPr>
              <a:t>Que nos desafia a nos reinventarmos e evoluirmos a cada dia.</a:t>
            </a:r>
            <a:br>
              <a:rPr kumimoji="0" lang="pt-BR" sz="16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a:rPr>
            </a:br>
            <a:r>
              <a:rPr kumimoji="0" lang="pt-BR" sz="16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a:rPr>
              <a:t>Ajudamos quem está à nossa volta a desbravar novos caminhos</a:t>
            </a:r>
            <a:br>
              <a:rPr kumimoji="0" lang="pt-BR" sz="16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a:rPr>
            </a:br>
            <a:r>
              <a:rPr kumimoji="0" lang="pt-BR" sz="16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a:rPr>
              <a:t>sustentáveis, desde que sejam rumo ao futuro.</a:t>
            </a:r>
            <a:br>
              <a:rPr kumimoji="0" lang="pt-BR" sz="16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a:rPr>
            </a:br>
            <a:r>
              <a:rPr kumimoji="0" lang="pt-BR" sz="16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a:rPr>
              <a:t>Oxigenamos toda jornada com nossa inovação, desafiando cada</a:t>
            </a:r>
            <a:br>
              <a:rPr kumimoji="0" lang="pt-BR" sz="16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a:rPr>
            </a:br>
            <a:r>
              <a:rPr kumimoji="0" lang="pt-BR" sz="16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a:rPr>
              <a:t>parceiro e estimulando-os a irem um pouco mais longe, sempre que</a:t>
            </a:r>
            <a:br>
              <a:rPr kumimoji="0" lang="pt-BR" sz="16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a:rPr>
            </a:br>
            <a:r>
              <a:rPr kumimoji="0" lang="pt-BR" sz="16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a:rPr>
              <a:t>acharem que já chegaram lá.</a:t>
            </a:r>
            <a:br>
              <a:rPr kumimoji="0" lang="pt-BR" sz="16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a:rPr>
            </a:br>
            <a:r>
              <a:rPr kumimoji="0" lang="pt-BR" sz="16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a:rPr>
              <a:t>Oferecemos métricas que tornarão cada movimento e cada curva</a:t>
            </a:r>
            <a:br>
              <a:rPr kumimoji="0" lang="pt-BR" sz="16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a:rPr>
            </a:br>
            <a:r>
              <a:rPr kumimoji="0" lang="pt-BR" sz="16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a:rPr>
              <a:t>mais assertivas.</a:t>
            </a:r>
            <a:br>
              <a:rPr kumimoji="0" lang="pt-BR" sz="16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a:rPr>
            </a:br>
            <a:r>
              <a:rPr kumimoji="0" lang="pt-BR" sz="16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a:rPr>
              <a:t>Somos flexíveis para trabalhar com múltiplas rotas, afinal, não existe</a:t>
            </a:r>
            <a:br>
              <a:rPr kumimoji="0" lang="pt-BR" sz="16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a:rPr>
            </a:br>
            <a:r>
              <a:rPr kumimoji="0" lang="pt-BR" sz="16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a:rPr>
              <a:t>uma jornada igual a outra.</a:t>
            </a:r>
            <a:br>
              <a:rPr kumimoji="0" lang="pt-BR" sz="16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a:rPr>
            </a:br>
            <a:r>
              <a:rPr kumimoji="0" lang="pt-BR" sz="16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a:rPr>
              <a:t>E temos um compromisso real com a evolução de todo o segmento,</a:t>
            </a:r>
            <a:br>
              <a:rPr kumimoji="0" lang="pt-BR" sz="16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a:rPr>
            </a:br>
            <a:r>
              <a:rPr kumimoji="0" lang="pt-BR" sz="16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a:rPr>
              <a:t>porque sabemos que juntos chegamos mais longe.</a:t>
            </a:r>
            <a:br>
              <a:rPr kumimoji="0" lang="pt-BR" sz="16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a:rPr>
            </a:br>
            <a:r>
              <a:rPr kumimoji="0" lang="pt-BR" sz="1600" b="0" i="0" u="none" strike="noStrike" kern="1200" cap="none" spc="0" normalizeH="0" baseline="0" noProof="0">
                <a:ln>
                  <a:noFill/>
                </a:ln>
                <a:solidFill>
                  <a:srgbClr val="FFFFFF"/>
                </a:solidFill>
                <a:effectLst/>
                <a:uLnTx/>
                <a:uFillTx/>
                <a:latin typeface="Arial" panose="020B0604020202020204" pitchFamily="34" charset="0"/>
                <a:ea typeface="Arial" panose="020B0604020202020204" pitchFamily="34" charset="0"/>
                <a:cs typeface="Arial"/>
              </a:rPr>
              <a:t>Bem-vindo ao caminho que sempre começa.</a:t>
            </a:r>
          </a:p>
        </p:txBody>
      </p:sp>
      <p:sp>
        <p:nvSpPr>
          <p:cNvPr id="13" name="CaixaDeTexto 12">
            <a:extLst>
              <a:ext uri="{FF2B5EF4-FFF2-40B4-BE49-F238E27FC236}">
                <a16:creationId xmlns:a16="http://schemas.microsoft.com/office/drawing/2014/main" id="{9721C8E4-62F3-C0E5-339A-81604D5DBC2C}"/>
              </a:ext>
            </a:extLst>
          </p:cNvPr>
          <p:cNvSpPr txBox="1"/>
          <p:nvPr/>
        </p:nvSpPr>
        <p:spPr>
          <a:xfrm>
            <a:off x="505609" y="1922328"/>
            <a:ext cx="2431259"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500" b="1" i="0" u="none" strike="noStrike" kern="1200" cap="none" spc="0" normalizeH="0" baseline="0" noProof="0">
                <a:ln>
                  <a:noFill/>
                </a:ln>
                <a:solidFill>
                  <a:srgbClr val="FFFFFF"/>
                </a:solidFill>
                <a:effectLst/>
                <a:uLnTx/>
                <a:uFillTx/>
                <a:latin typeface="Arial" panose="020B0604020202020204"/>
                <a:cs typeface="Arial"/>
              </a:rPr>
              <a:t>A nossa visão de mundo</a:t>
            </a:r>
            <a:endParaRPr kumimoji="0" lang="pt-BR" sz="2500" b="0" i="0" u="none" strike="noStrike" kern="1200" cap="none" spc="0" normalizeH="0" baseline="0" noProof="0">
              <a:ln>
                <a:noFill/>
              </a:ln>
              <a:solidFill>
                <a:srgbClr val="FFFFFF"/>
              </a:solidFill>
              <a:effectLst/>
              <a:uLnTx/>
              <a:uFillTx/>
              <a:latin typeface="Arial" panose="020B0604020202020204"/>
              <a:cs typeface="Arial"/>
            </a:endParaRPr>
          </a:p>
        </p:txBody>
      </p:sp>
      <p:sp>
        <p:nvSpPr>
          <p:cNvPr id="15" name="Titel 1">
            <a:extLst>
              <a:ext uri="{FF2B5EF4-FFF2-40B4-BE49-F238E27FC236}">
                <a16:creationId xmlns:a16="http://schemas.microsoft.com/office/drawing/2014/main" id="{8118FB27-483C-2974-9F3F-015983F44CB7}"/>
              </a:ext>
            </a:extLst>
          </p:cNvPr>
          <p:cNvSpPr txBox="1">
            <a:spLocks/>
          </p:cNvSpPr>
          <p:nvPr>
            <p:custDataLst>
              <p:tags r:id="rId3"/>
            </p:custDataLst>
          </p:nvPr>
        </p:nvSpPr>
        <p:spPr>
          <a:xfrm>
            <a:off x="5058721" y="5760949"/>
            <a:ext cx="3130925" cy="690737"/>
          </a:xfrm>
          <a:prstGeom prst="rect">
            <a:avLst/>
          </a:prstGeom>
        </p:spPr>
        <p:txBody>
          <a:bodyPr lIns="0" tIns="0" rIns="0" bIns="0" anchor="t">
            <a:noAutofit/>
          </a:bodyPr>
          <a:lstStyle>
            <a:lvl1pPr algn="l" defTabSz="914400" rtl="0" eaLnBrk="1" latinLnBrk="0" hangingPunct="1">
              <a:lnSpc>
                <a:spcPct val="95000"/>
              </a:lnSpc>
              <a:spcBef>
                <a:spcPts val="0"/>
              </a:spcBef>
              <a:spcAft>
                <a:spcPts val="0"/>
              </a:spcAft>
              <a:buNone/>
              <a:defRPr sz="3200" b="1" i="0" kern="1200">
                <a:solidFill>
                  <a:schemeClr val="accent1"/>
                </a:solidFill>
                <a:latin typeface="Arial"/>
                <a:ea typeface="+mj-ea"/>
                <a:cs typeface="+mj-cs"/>
              </a:defRPr>
            </a:lvl1p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2500" b="0" i="0" u="none" strike="noStrike" kern="1200" cap="none" spc="0" normalizeH="0" baseline="0" noProof="0">
                <a:ln>
                  <a:noFill/>
                </a:ln>
                <a:solidFill>
                  <a:srgbClr val="FFFFFF"/>
                </a:solidFill>
                <a:effectLst/>
                <a:uLnTx/>
                <a:uFillTx/>
                <a:latin typeface="Arial"/>
                <a:cs typeface="Arial"/>
              </a:rPr>
              <a:t>Caminhos hoje para</a:t>
            </a:r>
          </a:p>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2500" b="0" i="0" u="none" strike="noStrike" kern="1200" cap="none" spc="0" normalizeH="0" baseline="0" noProof="0">
                <a:ln>
                  <a:noFill/>
                </a:ln>
                <a:solidFill>
                  <a:srgbClr val="FFFFFF"/>
                </a:solidFill>
                <a:effectLst/>
                <a:uLnTx/>
                <a:uFillTx/>
                <a:latin typeface="Arial"/>
                <a:cs typeface="Arial"/>
              </a:rPr>
              <a:t>negócios do amanhã.</a:t>
            </a:r>
          </a:p>
        </p:txBody>
      </p:sp>
      <p:grpSp>
        <p:nvGrpSpPr>
          <p:cNvPr id="2" name="Agrupar 1">
            <a:extLst>
              <a:ext uri="{FF2B5EF4-FFF2-40B4-BE49-F238E27FC236}">
                <a16:creationId xmlns:a16="http://schemas.microsoft.com/office/drawing/2014/main" id="{FB0E5BAA-059C-B727-A40B-90646B8F66D8}"/>
              </a:ext>
            </a:extLst>
          </p:cNvPr>
          <p:cNvGrpSpPr/>
          <p:nvPr/>
        </p:nvGrpSpPr>
        <p:grpSpPr>
          <a:xfrm>
            <a:off x="0" y="5859363"/>
            <a:ext cx="3768732" cy="692155"/>
            <a:chOff x="0" y="2864616"/>
            <a:chExt cx="5056094" cy="928588"/>
          </a:xfrm>
        </p:grpSpPr>
        <p:sp>
          <p:nvSpPr>
            <p:cNvPr id="3" name="Rechteck 20">
              <a:extLst>
                <a:ext uri="{FF2B5EF4-FFF2-40B4-BE49-F238E27FC236}">
                  <a16:creationId xmlns:a16="http://schemas.microsoft.com/office/drawing/2014/main" id="{9AA7B904-469A-CFC2-F1C9-D5CE644EF56D}"/>
                </a:ext>
              </a:extLst>
            </p:cNvPr>
            <p:cNvSpPr/>
            <p:nvPr/>
          </p:nvSpPr>
          <p:spPr>
            <a:xfrm>
              <a:off x="0" y="2864616"/>
              <a:ext cx="5056094" cy="928588"/>
            </a:xfrm>
            <a:prstGeom prst="rect">
              <a:avLst/>
            </a:prstGeom>
            <a:solidFill>
              <a:srgbClr val="C50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 name="Agrupar 3">
              <a:extLst>
                <a:ext uri="{FF2B5EF4-FFF2-40B4-BE49-F238E27FC236}">
                  <a16:creationId xmlns:a16="http://schemas.microsoft.com/office/drawing/2014/main" id="{1BCE92D7-C4B5-7AE8-0867-E19331D323B2}"/>
                </a:ext>
              </a:extLst>
            </p:cNvPr>
            <p:cNvGrpSpPr/>
            <p:nvPr/>
          </p:nvGrpSpPr>
          <p:grpSpPr>
            <a:xfrm>
              <a:off x="2005586" y="3006999"/>
              <a:ext cx="2836297" cy="652272"/>
              <a:chOff x="2005586" y="3006999"/>
              <a:chExt cx="2836297" cy="652272"/>
            </a:xfrm>
          </p:grpSpPr>
          <p:pic>
            <p:nvPicPr>
              <p:cNvPr id="5" name="Gráfico 4">
                <a:extLst>
                  <a:ext uri="{FF2B5EF4-FFF2-40B4-BE49-F238E27FC236}">
                    <a16:creationId xmlns:a16="http://schemas.microsoft.com/office/drawing/2014/main" id="{1B402DCC-DCD2-0344-C038-5CAF498BE4D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05586" y="3105869"/>
                <a:ext cx="1072228" cy="454532"/>
              </a:xfrm>
              <a:prstGeom prst="rect">
                <a:avLst/>
              </a:prstGeom>
            </p:spPr>
          </p:pic>
          <p:pic>
            <p:nvPicPr>
              <p:cNvPr id="8" name="Gráfico 7">
                <a:extLst>
                  <a:ext uri="{FF2B5EF4-FFF2-40B4-BE49-F238E27FC236}">
                    <a16:creationId xmlns:a16="http://schemas.microsoft.com/office/drawing/2014/main" id="{673ACB45-824E-2680-F941-8E13A2EA51C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80559" y="3105870"/>
                <a:ext cx="1261324" cy="454531"/>
              </a:xfrm>
              <a:prstGeom prst="rect">
                <a:avLst/>
              </a:prstGeom>
            </p:spPr>
          </p:pic>
          <p:cxnSp>
            <p:nvCxnSpPr>
              <p:cNvPr id="9" name="Conector reto 8">
                <a:extLst>
                  <a:ext uri="{FF2B5EF4-FFF2-40B4-BE49-F238E27FC236}">
                    <a16:creationId xmlns:a16="http://schemas.microsoft.com/office/drawing/2014/main" id="{D2716F35-05DA-4351-5D6A-52D8959C4855}"/>
                  </a:ext>
                </a:extLst>
              </p:cNvPr>
              <p:cNvCxnSpPr>
                <a:cxnSpLocks/>
              </p:cNvCxnSpPr>
              <p:nvPr/>
            </p:nvCxnSpPr>
            <p:spPr>
              <a:xfrm>
                <a:off x="3326394" y="3006999"/>
                <a:ext cx="0" cy="6522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41655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007367E-F59F-7995-A869-D40510D94A64}"/>
              </a:ext>
            </a:extLst>
          </p:cNvPr>
          <p:cNvPicPr>
            <a:picLocks noChangeAspect="1"/>
          </p:cNvPicPr>
          <p:nvPr/>
        </p:nvPicPr>
        <p:blipFill>
          <a:blip r:embed="rId4">
            <a:extLst>
              <a:ext uri="{28A0092B-C50C-407E-A947-70E740481C1C}">
                <a14:useLocalDpi xmlns:a14="http://schemas.microsoft.com/office/drawing/2010/main" val="0"/>
              </a:ext>
            </a:extLst>
          </a:blip>
          <a:srcRect t="7813" b="7813"/>
          <a:stretch/>
        </p:blipFill>
        <p:spPr>
          <a:xfrm flipH="1">
            <a:off x="-1" y="0"/>
            <a:ext cx="12190413" cy="6858000"/>
          </a:xfrm>
          <a:prstGeom prst="rect">
            <a:avLst/>
          </a:prstGeom>
        </p:spPr>
      </p:pic>
      <p:grpSp>
        <p:nvGrpSpPr>
          <p:cNvPr id="13" name="Agrupar 12">
            <a:extLst>
              <a:ext uri="{FF2B5EF4-FFF2-40B4-BE49-F238E27FC236}">
                <a16:creationId xmlns:a16="http://schemas.microsoft.com/office/drawing/2014/main" id="{B1F6D7B6-41BF-2FA8-DDCA-BDD6024F901F}"/>
              </a:ext>
            </a:extLst>
          </p:cNvPr>
          <p:cNvGrpSpPr/>
          <p:nvPr/>
        </p:nvGrpSpPr>
        <p:grpSpPr>
          <a:xfrm>
            <a:off x="0" y="5859363"/>
            <a:ext cx="3768732" cy="692155"/>
            <a:chOff x="0" y="2864616"/>
            <a:chExt cx="5056094" cy="928588"/>
          </a:xfrm>
        </p:grpSpPr>
        <p:sp>
          <p:nvSpPr>
            <p:cNvPr id="14" name="Rechteck 20">
              <a:extLst>
                <a:ext uri="{FF2B5EF4-FFF2-40B4-BE49-F238E27FC236}">
                  <a16:creationId xmlns:a16="http://schemas.microsoft.com/office/drawing/2014/main" id="{C2731DF4-34B4-58D0-81D2-73FA3E5E1A05}"/>
                </a:ext>
              </a:extLst>
            </p:cNvPr>
            <p:cNvSpPr/>
            <p:nvPr/>
          </p:nvSpPr>
          <p:spPr>
            <a:xfrm>
              <a:off x="0" y="2864616"/>
              <a:ext cx="5056094" cy="928588"/>
            </a:xfrm>
            <a:prstGeom prst="rect">
              <a:avLst/>
            </a:prstGeom>
            <a:solidFill>
              <a:srgbClr val="C50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6" name="Agrupar 15">
              <a:extLst>
                <a:ext uri="{FF2B5EF4-FFF2-40B4-BE49-F238E27FC236}">
                  <a16:creationId xmlns:a16="http://schemas.microsoft.com/office/drawing/2014/main" id="{D52F5D9A-9D2A-B8FE-6AE1-E9BD2537A115}"/>
                </a:ext>
              </a:extLst>
            </p:cNvPr>
            <p:cNvGrpSpPr/>
            <p:nvPr/>
          </p:nvGrpSpPr>
          <p:grpSpPr>
            <a:xfrm>
              <a:off x="2005586" y="3006999"/>
              <a:ext cx="2836297" cy="652272"/>
              <a:chOff x="2005586" y="3006999"/>
              <a:chExt cx="2836297" cy="652272"/>
            </a:xfrm>
          </p:grpSpPr>
          <p:pic>
            <p:nvPicPr>
              <p:cNvPr id="17" name="Gráfico 16">
                <a:extLst>
                  <a:ext uri="{FF2B5EF4-FFF2-40B4-BE49-F238E27FC236}">
                    <a16:creationId xmlns:a16="http://schemas.microsoft.com/office/drawing/2014/main" id="{A479A917-9629-8DA7-3280-8955BCF58A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05586" y="3105869"/>
                <a:ext cx="1072228" cy="454532"/>
              </a:xfrm>
              <a:prstGeom prst="rect">
                <a:avLst/>
              </a:prstGeom>
            </p:spPr>
          </p:pic>
          <p:pic>
            <p:nvPicPr>
              <p:cNvPr id="20" name="Gráfico 19">
                <a:extLst>
                  <a:ext uri="{FF2B5EF4-FFF2-40B4-BE49-F238E27FC236}">
                    <a16:creationId xmlns:a16="http://schemas.microsoft.com/office/drawing/2014/main" id="{D4F83BCE-3C25-74EA-13E0-F5B7CA1032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80559" y="3105870"/>
                <a:ext cx="1261324" cy="454531"/>
              </a:xfrm>
              <a:prstGeom prst="rect">
                <a:avLst/>
              </a:prstGeom>
            </p:spPr>
          </p:pic>
          <p:cxnSp>
            <p:nvCxnSpPr>
              <p:cNvPr id="21" name="Conector reto 20">
                <a:extLst>
                  <a:ext uri="{FF2B5EF4-FFF2-40B4-BE49-F238E27FC236}">
                    <a16:creationId xmlns:a16="http://schemas.microsoft.com/office/drawing/2014/main" id="{74C6CF30-DCF2-2E92-A5FC-9CBA3A3CD2C7}"/>
                  </a:ext>
                </a:extLst>
              </p:cNvPr>
              <p:cNvCxnSpPr>
                <a:cxnSpLocks/>
              </p:cNvCxnSpPr>
              <p:nvPr/>
            </p:nvCxnSpPr>
            <p:spPr>
              <a:xfrm>
                <a:off x="3326394" y="3006999"/>
                <a:ext cx="0" cy="6522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 name="Titel 1">
            <a:extLst>
              <a:ext uri="{FF2B5EF4-FFF2-40B4-BE49-F238E27FC236}">
                <a16:creationId xmlns:a16="http://schemas.microsoft.com/office/drawing/2014/main" id="{137DED9D-76A2-99A2-5235-C6B49142638B}"/>
              </a:ext>
            </a:extLst>
          </p:cNvPr>
          <p:cNvSpPr txBox="1">
            <a:spLocks/>
          </p:cNvSpPr>
          <p:nvPr>
            <p:custDataLst>
              <p:tags r:id="rId1"/>
            </p:custDataLst>
          </p:nvPr>
        </p:nvSpPr>
        <p:spPr>
          <a:xfrm>
            <a:off x="666923" y="4029208"/>
            <a:ext cx="4003938" cy="989022"/>
          </a:xfrm>
          <a:prstGeom prst="rect">
            <a:avLst/>
          </a:prstGeom>
        </p:spPr>
        <p:txBody>
          <a:bodyPr lIns="0" tIns="0" rIns="0" bIns="0" anchor="t">
            <a:noAutofit/>
          </a:bodyPr>
          <a:lstStyle>
            <a:lvl1pPr algn="l" defTabSz="914400" rtl="0" eaLnBrk="1" latinLnBrk="0" hangingPunct="1">
              <a:lnSpc>
                <a:spcPct val="95000"/>
              </a:lnSpc>
              <a:spcBef>
                <a:spcPts val="0"/>
              </a:spcBef>
              <a:spcAft>
                <a:spcPts val="0"/>
              </a:spcAft>
              <a:buNone/>
              <a:defRPr sz="3200" b="1" i="0" kern="1200">
                <a:solidFill>
                  <a:schemeClr val="accent1"/>
                </a:solidFill>
                <a:latin typeface="Arial"/>
                <a:ea typeface="+mj-ea"/>
                <a:cs typeface="+mj-cs"/>
              </a:defRPr>
            </a:lvl1pPr>
          </a:lstStyle>
          <a:p>
            <a:r>
              <a:rPr lang="en-US" sz="3000">
                <a:solidFill>
                  <a:schemeClr val="bg1"/>
                </a:solidFill>
              </a:rPr>
              <a:t>Fundação Eco+</a:t>
            </a:r>
          </a:p>
          <a:p>
            <a:r>
              <a:rPr lang="en-US" sz="3000" b="0">
                <a:solidFill>
                  <a:schemeClr val="bg1"/>
                </a:solidFill>
              </a:rPr>
              <a:t>Caminhos hoje para negócios do amanhã.</a:t>
            </a:r>
          </a:p>
        </p:txBody>
      </p:sp>
      <p:sp>
        <p:nvSpPr>
          <p:cNvPr id="6" name="CaixaDeTexto 5">
            <a:extLst>
              <a:ext uri="{FF2B5EF4-FFF2-40B4-BE49-F238E27FC236}">
                <a16:creationId xmlns:a16="http://schemas.microsoft.com/office/drawing/2014/main" id="{64E6395D-6E0F-1433-D4E1-1D9AF180D862}"/>
              </a:ext>
            </a:extLst>
          </p:cNvPr>
          <p:cNvSpPr txBox="1"/>
          <p:nvPr/>
        </p:nvSpPr>
        <p:spPr>
          <a:xfrm>
            <a:off x="565758" y="2065284"/>
            <a:ext cx="3456792" cy="830997"/>
          </a:xfrm>
          <a:prstGeom prst="rect">
            <a:avLst/>
          </a:prstGeom>
          <a:noFill/>
        </p:spPr>
        <p:txBody>
          <a:bodyPr wrap="square">
            <a:spAutoFit/>
          </a:bodyPr>
          <a:lstStyle/>
          <a:p>
            <a:r>
              <a:rPr lang="pt-BR" sz="1600">
                <a:solidFill>
                  <a:schemeClr val="bg1"/>
                </a:solidFill>
                <a:effectLst/>
                <a:latin typeface="Arial" panose="020B0604020202020204" pitchFamily="34" charset="0"/>
                <a:ea typeface="Arial" panose="020B0604020202020204" pitchFamily="34" charset="0"/>
              </a:rPr>
              <a:t>+55 (11) 2349-3006</a:t>
            </a:r>
          </a:p>
          <a:p>
            <a:r>
              <a:rPr lang="pt-BR" sz="1600">
                <a:solidFill>
                  <a:schemeClr val="bg1"/>
                </a:solidFill>
                <a:effectLst/>
                <a:latin typeface="Arial" panose="020B0604020202020204" pitchFamily="34" charset="0"/>
                <a:ea typeface="Arial" panose="020B0604020202020204" pitchFamily="34" charset="0"/>
              </a:rPr>
              <a:t>ecomais@basf.com</a:t>
            </a:r>
          </a:p>
          <a:p>
            <a:r>
              <a:rPr lang="pt-BR" sz="1600">
                <a:solidFill>
                  <a:schemeClr val="bg1"/>
                </a:solidFill>
                <a:effectLst/>
                <a:latin typeface="Arial" panose="020B0604020202020204" pitchFamily="34" charset="0"/>
                <a:ea typeface="Arial" panose="020B0604020202020204" pitchFamily="34" charset="0"/>
              </a:rPr>
              <a:t>fundacaoecomais.org.br</a:t>
            </a:r>
          </a:p>
        </p:txBody>
      </p:sp>
      <p:sp>
        <p:nvSpPr>
          <p:cNvPr id="9" name="CaixaDeTexto 8">
            <a:extLst>
              <a:ext uri="{FF2B5EF4-FFF2-40B4-BE49-F238E27FC236}">
                <a16:creationId xmlns:a16="http://schemas.microsoft.com/office/drawing/2014/main" id="{3157EB2B-1E50-02D3-7A6B-20FAB59FE81D}"/>
              </a:ext>
            </a:extLst>
          </p:cNvPr>
          <p:cNvSpPr txBox="1"/>
          <p:nvPr/>
        </p:nvSpPr>
        <p:spPr>
          <a:xfrm>
            <a:off x="548190" y="665457"/>
            <a:ext cx="3768732" cy="923330"/>
          </a:xfrm>
          <a:prstGeom prst="rect">
            <a:avLst/>
          </a:prstGeom>
          <a:noFill/>
        </p:spPr>
        <p:txBody>
          <a:bodyPr wrap="square">
            <a:spAutoFit/>
          </a:bodyPr>
          <a:lstStyle/>
          <a:p>
            <a:r>
              <a:rPr lang="pt-BR" sz="1800">
                <a:solidFill>
                  <a:schemeClr val="bg1"/>
                </a:solidFill>
                <a:effectLst/>
                <a:latin typeface="Arial" panose="020B0604020202020204" pitchFamily="34" charset="0"/>
                <a:ea typeface="Arial" panose="020B0604020202020204" pitchFamily="34" charset="0"/>
              </a:rPr>
              <a:t>Sustentabilidade é caminhar para um amanhã melhor. </a:t>
            </a:r>
            <a:r>
              <a:rPr lang="pt-BR" sz="1800" b="1">
                <a:solidFill>
                  <a:schemeClr val="bg1"/>
                </a:solidFill>
                <a:effectLst/>
                <a:latin typeface="Arial" panose="020B0604020202020204" pitchFamily="34" charset="0"/>
                <a:ea typeface="Arial" panose="020B0604020202020204" pitchFamily="34" charset="0"/>
              </a:rPr>
              <a:t>E nós damos o primeiro passo com você.</a:t>
            </a:r>
            <a:endParaRPr lang="pt-BR" b="1">
              <a:solidFill>
                <a:schemeClr val="bg1"/>
              </a:solidFill>
            </a:endParaRPr>
          </a:p>
        </p:txBody>
      </p:sp>
      <p:sp>
        <p:nvSpPr>
          <p:cNvPr id="24" name="CaixaDeTexto 23">
            <a:extLst>
              <a:ext uri="{FF2B5EF4-FFF2-40B4-BE49-F238E27FC236}">
                <a16:creationId xmlns:a16="http://schemas.microsoft.com/office/drawing/2014/main" id="{178CBB22-4345-DF2F-1F1F-C2DFFCC65FEE}"/>
              </a:ext>
            </a:extLst>
          </p:cNvPr>
          <p:cNvSpPr txBox="1"/>
          <p:nvPr/>
        </p:nvSpPr>
        <p:spPr>
          <a:xfrm>
            <a:off x="565758" y="1751731"/>
            <a:ext cx="2163283" cy="369332"/>
          </a:xfrm>
          <a:prstGeom prst="rect">
            <a:avLst/>
          </a:prstGeom>
          <a:noFill/>
        </p:spPr>
        <p:txBody>
          <a:bodyPr wrap="square">
            <a:spAutoFit/>
          </a:bodyPr>
          <a:lstStyle/>
          <a:p>
            <a:r>
              <a:rPr lang="pt-BR" sz="1800" b="1">
                <a:solidFill>
                  <a:schemeClr val="bg1"/>
                </a:solidFill>
                <a:effectLst/>
                <a:latin typeface="Arial" panose="020B0604020202020204" pitchFamily="34" charset="0"/>
                <a:ea typeface="Arial" panose="020B0604020202020204" pitchFamily="34" charset="0"/>
              </a:rPr>
              <a:t>Fale com a gente!</a:t>
            </a:r>
          </a:p>
        </p:txBody>
      </p:sp>
      <p:pic>
        <p:nvPicPr>
          <p:cNvPr id="5" name="Imagem 4" descr="Código QR&#10;&#10;Descrição gerada automaticamente">
            <a:extLst>
              <a:ext uri="{FF2B5EF4-FFF2-40B4-BE49-F238E27FC236}">
                <a16:creationId xmlns:a16="http://schemas.microsoft.com/office/drawing/2014/main" id="{0F6274F6-56C1-C69A-F665-D7E078215E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51336" y="5263705"/>
            <a:ext cx="1287813" cy="1287813"/>
          </a:xfrm>
          <a:prstGeom prst="rect">
            <a:avLst/>
          </a:prstGeom>
        </p:spPr>
      </p:pic>
      <p:sp>
        <p:nvSpPr>
          <p:cNvPr id="10" name="CaixaDeTexto 9">
            <a:extLst>
              <a:ext uri="{FF2B5EF4-FFF2-40B4-BE49-F238E27FC236}">
                <a16:creationId xmlns:a16="http://schemas.microsoft.com/office/drawing/2014/main" id="{76FF0D17-7509-71A5-9EF9-7E283F409ED1}"/>
              </a:ext>
            </a:extLst>
          </p:cNvPr>
          <p:cNvSpPr txBox="1"/>
          <p:nvPr/>
        </p:nvSpPr>
        <p:spPr>
          <a:xfrm>
            <a:off x="10255833" y="4818175"/>
            <a:ext cx="1478817" cy="400110"/>
          </a:xfrm>
          <a:prstGeom prst="rect">
            <a:avLst/>
          </a:prstGeom>
          <a:noFill/>
        </p:spPr>
        <p:txBody>
          <a:bodyPr wrap="square">
            <a:spAutoFit/>
          </a:bodyPr>
          <a:lstStyle/>
          <a:p>
            <a:pPr algn="ctr"/>
            <a:r>
              <a:rPr lang="pt-BR" sz="1000" b="1">
                <a:solidFill>
                  <a:schemeClr val="bg1"/>
                </a:solidFill>
                <a:effectLst/>
                <a:latin typeface="Arial" panose="020B0604020202020204" pitchFamily="34" charset="0"/>
                <a:ea typeface="Arial" panose="020B0604020202020204" pitchFamily="34" charset="0"/>
              </a:rPr>
              <a:t>Assine a nossa newsletter aqui!</a:t>
            </a:r>
          </a:p>
        </p:txBody>
      </p:sp>
      <p:sp>
        <p:nvSpPr>
          <p:cNvPr id="11" name="CaixaDeTexto 10">
            <a:extLst>
              <a:ext uri="{FF2B5EF4-FFF2-40B4-BE49-F238E27FC236}">
                <a16:creationId xmlns:a16="http://schemas.microsoft.com/office/drawing/2014/main" id="{BA7C0A1C-7307-B6F3-B41D-B9675BBB448A}"/>
              </a:ext>
            </a:extLst>
          </p:cNvPr>
          <p:cNvSpPr txBox="1"/>
          <p:nvPr/>
        </p:nvSpPr>
        <p:spPr>
          <a:xfrm>
            <a:off x="1064581" y="3253990"/>
            <a:ext cx="2912938" cy="553998"/>
          </a:xfrm>
          <a:prstGeom prst="rect">
            <a:avLst/>
          </a:prstGeom>
          <a:noFill/>
        </p:spPr>
        <p:txBody>
          <a:bodyPr wrap="square">
            <a:spAutoFit/>
          </a:bodyPr>
          <a:lstStyle/>
          <a:p>
            <a:r>
              <a:rPr lang="pt-BR" sz="1500">
                <a:solidFill>
                  <a:schemeClr val="bg1"/>
                </a:solidFill>
                <a:latin typeface="Arial" panose="020B0604020202020204" pitchFamily="34" charset="0"/>
                <a:ea typeface="Arial" panose="020B0604020202020204" pitchFamily="34" charset="0"/>
              </a:rPr>
              <a:t>Acesse o nosso blog </a:t>
            </a:r>
            <a:r>
              <a:rPr lang="pt-BR" sz="1500" b="1">
                <a:solidFill>
                  <a:schemeClr val="bg1"/>
                </a:solidFill>
                <a:latin typeface="Arial" panose="020B0604020202020204" pitchFamily="34" charset="0"/>
                <a:ea typeface="Arial" panose="020B0604020202020204" pitchFamily="34" charset="0"/>
              </a:rPr>
              <a:t>aqui</a:t>
            </a:r>
            <a:r>
              <a:rPr lang="pt-BR" sz="1500">
                <a:solidFill>
                  <a:schemeClr val="bg1"/>
                </a:solidFill>
                <a:latin typeface="Arial" panose="020B0604020202020204" pitchFamily="34" charset="0"/>
                <a:ea typeface="Arial" panose="020B0604020202020204" pitchFamily="34" charset="0"/>
              </a:rPr>
              <a:t> e ouça nosso podcast Ecoar </a:t>
            </a:r>
            <a:r>
              <a:rPr lang="pt-BR" sz="1500" b="1" u="sng">
                <a:solidFill>
                  <a:schemeClr val="bg1"/>
                </a:solidFill>
                <a:latin typeface="Arial" panose="020B0604020202020204" pitchFamily="34" charset="0"/>
                <a:ea typeface="Arial" panose="020B0604020202020204" pitchFamily="34" charset="0"/>
                <a:hlinkClick r:id="rId10">
                  <a:extLst>
                    <a:ext uri="{A12FA001-AC4F-418D-AE19-62706E023703}">
                      <ahyp:hlinkClr xmlns:ahyp="http://schemas.microsoft.com/office/drawing/2018/hyperlinkcolor" val="tx"/>
                    </a:ext>
                  </a:extLst>
                </a:hlinkClick>
              </a:rPr>
              <a:t>aqui</a:t>
            </a:r>
            <a:endParaRPr lang="pt-BR" sz="1500" b="1" u="sng">
              <a:solidFill>
                <a:schemeClr val="bg1"/>
              </a:solidFill>
              <a:effectLst/>
              <a:latin typeface="Arial" panose="020B0604020202020204" pitchFamily="34" charset="0"/>
              <a:ea typeface="Arial" panose="020B0604020202020204" pitchFamily="34" charset="0"/>
            </a:endParaRPr>
          </a:p>
        </p:txBody>
      </p:sp>
      <p:pic>
        <p:nvPicPr>
          <p:cNvPr id="15" name="Gráfico 14">
            <a:extLst>
              <a:ext uri="{FF2B5EF4-FFF2-40B4-BE49-F238E27FC236}">
                <a16:creationId xmlns:a16="http://schemas.microsoft.com/office/drawing/2014/main" id="{578A0B64-4BFB-4F0F-6D50-EE7809BDED5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6923" y="3321261"/>
            <a:ext cx="403535" cy="403535"/>
          </a:xfrm>
          <a:prstGeom prst="rect">
            <a:avLst/>
          </a:prstGeom>
        </p:spPr>
      </p:pic>
    </p:spTree>
    <p:extLst>
      <p:ext uri="{BB962C8B-B14F-4D97-AF65-F5344CB8AC3E}">
        <p14:creationId xmlns:p14="http://schemas.microsoft.com/office/powerpoint/2010/main" val="255103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39500"/>
        </a:solidFill>
        <a:effectLst/>
      </p:bgPr>
    </p:bg>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1"/>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7" name="Objekt 6" hidden="1"/>
                      <p:cNvPicPr/>
                      <p:nvPr/>
                    </p:nvPicPr>
                    <p:blipFill>
                      <a:blip r:embed="rId5"/>
                      <a:stretch>
                        <a:fillRect/>
                      </a:stretch>
                    </p:blipFill>
                    <p:spPr>
                      <a:xfrm>
                        <a:off x="0" y="0"/>
                        <a:ext cx="158750" cy="158750"/>
                      </a:xfrm>
                      <a:prstGeom prst="rect">
                        <a:avLst/>
                      </a:prstGeom>
                    </p:spPr>
                  </p:pic>
                </p:oleObj>
              </mc:Fallback>
            </mc:AlternateContent>
          </a:graphicData>
        </a:graphic>
      </p:graphicFrame>
      <p:pic>
        <p:nvPicPr>
          <p:cNvPr id="2" name="Gráfico 1">
            <a:extLst>
              <a:ext uri="{FF2B5EF4-FFF2-40B4-BE49-F238E27FC236}">
                <a16:creationId xmlns:a16="http://schemas.microsoft.com/office/drawing/2014/main" id="{25543622-C04D-8729-EA8F-AF2A158F50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99282" y="2667031"/>
            <a:ext cx="5991848" cy="1523938"/>
          </a:xfrm>
          <a:prstGeom prst="rect">
            <a:avLst/>
          </a:prstGeom>
        </p:spPr>
      </p:pic>
    </p:spTree>
    <p:extLst>
      <p:ext uri="{BB962C8B-B14F-4D97-AF65-F5344CB8AC3E}">
        <p14:creationId xmlns:p14="http://schemas.microsoft.com/office/powerpoint/2010/main" val="355211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1"/>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Folie" r:id="rId5" imgW="270" imgH="270" progId="TCLayout.ActiveDocument.1">
                  <p:embed/>
                </p:oleObj>
              </mc:Choice>
              <mc:Fallback>
                <p:oleObj name="think-cell Folie" r:id="rId5" imgW="270" imgH="270" progId="TCLayout.ActiveDocument.1">
                  <p:embed/>
                  <p:pic>
                    <p:nvPicPr>
                      <p:cNvPr id="7" name="Objekt 6" hidden="1"/>
                      <p:cNvPicPr/>
                      <p:nvPr/>
                    </p:nvPicPr>
                    <p:blipFill>
                      <a:blip r:embed="rId6"/>
                      <a:stretch>
                        <a:fillRect/>
                      </a:stretch>
                    </p:blipFill>
                    <p:spPr>
                      <a:xfrm>
                        <a:off x="0" y="0"/>
                        <a:ext cx="158750" cy="158750"/>
                      </a:xfrm>
                      <a:prstGeom prst="rect">
                        <a:avLst/>
                      </a:prstGeom>
                    </p:spPr>
                  </p:pic>
                </p:oleObj>
              </mc:Fallback>
            </mc:AlternateContent>
          </a:graphicData>
        </a:graphic>
      </p:graphicFrame>
      <p:pic>
        <p:nvPicPr>
          <p:cNvPr id="6" name="Imagem 5" descr="Píer de madeira sobre a água&#10;&#10;Descrição gerada automaticamente com confiança média">
            <a:extLst>
              <a:ext uri="{FF2B5EF4-FFF2-40B4-BE49-F238E27FC236}">
                <a16:creationId xmlns:a16="http://schemas.microsoft.com/office/drawing/2014/main" id="{EB0EF05C-0769-0F79-D586-7D278515C9EF}"/>
              </a:ext>
            </a:extLst>
          </p:cNvPr>
          <p:cNvPicPr>
            <a:picLocks noChangeAspect="1"/>
          </p:cNvPicPr>
          <p:nvPr/>
        </p:nvPicPr>
        <p:blipFill rotWithShape="1">
          <a:blip r:embed="rId7">
            <a:extLst>
              <a:ext uri="{28A0092B-C50C-407E-A947-70E740481C1C}">
                <a14:useLocalDpi xmlns:a14="http://schemas.microsoft.com/office/drawing/2010/main" val="0"/>
              </a:ext>
            </a:extLst>
          </a:blip>
          <a:srcRect t="15924" r="13336" b="10895"/>
          <a:stretch/>
        </p:blipFill>
        <p:spPr>
          <a:xfrm>
            <a:off x="-1" y="0"/>
            <a:ext cx="12190413" cy="6858000"/>
          </a:xfrm>
          <a:prstGeom prst="rect">
            <a:avLst/>
          </a:prstGeom>
        </p:spPr>
      </p:pic>
      <p:sp>
        <p:nvSpPr>
          <p:cNvPr id="19" name="Titel 1">
            <a:extLst>
              <a:ext uri="{FF2B5EF4-FFF2-40B4-BE49-F238E27FC236}">
                <a16:creationId xmlns:a16="http://schemas.microsoft.com/office/drawing/2014/main" id="{C045BADC-2C35-4E18-EFF1-938A8CD8E038}"/>
              </a:ext>
            </a:extLst>
          </p:cNvPr>
          <p:cNvSpPr txBox="1">
            <a:spLocks/>
          </p:cNvSpPr>
          <p:nvPr>
            <p:custDataLst>
              <p:tags r:id="rId2"/>
            </p:custDataLst>
          </p:nvPr>
        </p:nvSpPr>
        <p:spPr>
          <a:xfrm>
            <a:off x="565758" y="2711695"/>
            <a:ext cx="3894491" cy="989022"/>
          </a:xfrm>
          <a:prstGeom prst="rect">
            <a:avLst/>
          </a:prstGeom>
        </p:spPr>
        <p:txBody>
          <a:bodyPr lIns="0" tIns="0" rIns="0" bIns="0" anchor="t">
            <a:noAutofit/>
          </a:bodyPr>
          <a:lstStyle>
            <a:lvl1pPr algn="l" defTabSz="914400" rtl="0" eaLnBrk="1" latinLnBrk="0" hangingPunct="1">
              <a:lnSpc>
                <a:spcPct val="95000"/>
              </a:lnSpc>
              <a:spcBef>
                <a:spcPts val="0"/>
              </a:spcBef>
              <a:spcAft>
                <a:spcPts val="0"/>
              </a:spcAft>
              <a:buNone/>
              <a:defRPr sz="3200" b="1" i="0" kern="1200">
                <a:solidFill>
                  <a:schemeClr val="accent1"/>
                </a:solidFill>
                <a:latin typeface="Arial"/>
                <a:ea typeface="+mj-ea"/>
                <a:cs typeface="+mj-cs"/>
              </a:defRPr>
            </a:lvl1pPr>
          </a:lstStyle>
          <a:p>
            <a:pPr>
              <a:lnSpc>
                <a:spcPts val="5000"/>
              </a:lnSpc>
            </a:pPr>
            <a:r>
              <a:rPr lang="en-US" sz="5000" dirty="0">
                <a:solidFill>
                  <a:schemeClr val="bg1"/>
                </a:solidFill>
              </a:rPr>
              <a:t>Inovação</a:t>
            </a:r>
            <a:r>
              <a:rPr lang="en-US" sz="5000" b="0" dirty="0">
                <a:solidFill>
                  <a:schemeClr val="bg1"/>
                </a:solidFill>
              </a:rPr>
              <a:t> que </a:t>
            </a:r>
            <a:r>
              <a:rPr lang="en-US" sz="5000" b="0" dirty="0" err="1">
                <a:solidFill>
                  <a:schemeClr val="bg1"/>
                </a:solidFill>
              </a:rPr>
              <a:t>oxigena</a:t>
            </a:r>
            <a:endParaRPr lang="en-US" sz="5000" b="0" dirty="0">
              <a:solidFill>
                <a:schemeClr val="bg1"/>
              </a:solidFill>
            </a:endParaRPr>
          </a:p>
        </p:txBody>
      </p:sp>
      <p:sp>
        <p:nvSpPr>
          <p:cNvPr id="21" name="CaixaDeTexto 20">
            <a:extLst>
              <a:ext uri="{FF2B5EF4-FFF2-40B4-BE49-F238E27FC236}">
                <a16:creationId xmlns:a16="http://schemas.microsoft.com/office/drawing/2014/main" id="{8FAB6A0A-F43E-0A3E-391A-BFBA69795733}"/>
              </a:ext>
            </a:extLst>
          </p:cNvPr>
          <p:cNvSpPr txBox="1"/>
          <p:nvPr/>
        </p:nvSpPr>
        <p:spPr>
          <a:xfrm>
            <a:off x="505609" y="4050299"/>
            <a:ext cx="4123542" cy="1077218"/>
          </a:xfrm>
          <a:prstGeom prst="rect">
            <a:avLst/>
          </a:prstGeom>
          <a:noFill/>
        </p:spPr>
        <p:txBody>
          <a:bodyPr wrap="square">
            <a:spAutoFit/>
          </a:bodyPr>
          <a:lstStyle/>
          <a:p>
            <a:r>
              <a:rPr lang="pt-BR" sz="1600" dirty="0">
                <a:solidFill>
                  <a:schemeClr val="bg1"/>
                </a:solidFill>
                <a:effectLst/>
                <a:latin typeface="Arial" panose="020B0604020202020204" pitchFamily="34" charset="0"/>
                <a:ea typeface="Arial" panose="020B0604020202020204" pitchFamily="34" charset="0"/>
              </a:rPr>
              <a:t>Somos criativos e corajosos para desenvolver novas soluções e fomentar discussões com potencial de transformar</a:t>
            </a:r>
            <a:br>
              <a:rPr lang="pt-BR" sz="1600" dirty="0">
                <a:solidFill>
                  <a:schemeClr val="bg1"/>
                </a:solidFill>
                <a:effectLst/>
                <a:latin typeface="Arial" panose="020B0604020202020204" pitchFamily="34" charset="0"/>
                <a:ea typeface="Arial" panose="020B0604020202020204" pitchFamily="34" charset="0"/>
              </a:rPr>
            </a:br>
            <a:r>
              <a:rPr lang="pt-BR" sz="1600" dirty="0">
                <a:solidFill>
                  <a:schemeClr val="bg1"/>
                </a:solidFill>
                <a:effectLst/>
                <a:latin typeface="Arial" panose="020B0604020202020204" pitchFamily="34" charset="0"/>
                <a:ea typeface="Arial" panose="020B0604020202020204" pitchFamily="34" charset="0"/>
              </a:rPr>
              <a:t>ou, pelo menos, melhorar o mercado.</a:t>
            </a:r>
          </a:p>
        </p:txBody>
      </p:sp>
      <p:grpSp>
        <p:nvGrpSpPr>
          <p:cNvPr id="12" name="Agrupar 11">
            <a:extLst>
              <a:ext uri="{FF2B5EF4-FFF2-40B4-BE49-F238E27FC236}">
                <a16:creationId xmlns:a16="http://schemas.microsoft.com/office/drawing/2014/main" id="{B13BB42F-E5A0-DAED-0EF7-EA83A06AC795}"/>
              </a:ext>
            </a:extLst>
          </p:cNvPr>
          <p:cNvGrpSpPr/>
          <p:nvPr/>
        </p:nvGrpSpPr>
        <p:grpSpPr>
          <a:xfrm>
            <a:off x="794" y="5859048"/>
            <a:ext cx="3768241" cy="692065"/>
            <a:chOff x="0" y="2864616"/>
            <a:chExt cx="5056094" cy="928588"/>
          </a:xfrm>
        </p:grpSpPr>
        <p:sp>
          <p:nvSpPr>
            <p:cNvPr id="13" name="Rechteck 20">
              <a:extLst>
                <a:ext uri="{FF2B5EF4-FFF2-40B4-BE49-F238E27FC236}">
                  <a16:creationId xmlns:a16="http://schemas.microsoft.com/office/drawing/2014/main" id="{F6D60B0B-8B8D-F55B-4901-7B532D429EE2}"/>
                </a:ext>
              </a:extLst>
            </p:cNvPr>
            <p:cNvSpPr/>
            <p:nvPr/>
          </p:nvSpPr>
          <p:spPr>
            <a:xfrm>
              <a:off x="0" y="2864616"/>
              <a:ext cx="5056094" cy="928588"/>
            </a:xfrm>
            <a:prstGeom prst="rect">
              <a:avLst/>
            </a:prstGeom>
            <a:solidFill>
              <a:srgbClr val="F3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de-DE">
                <a:solidFill>
                  <a:srgbClr val="FFFFFF"/>
                </a:solidFill>
                <a:latin typeface="Arial" panose="020B0604020202020204"/>
                <a:cs typeface="Arial"/>
              </a:endParaRPr>
            </a:p>
          </p:txBody>
        </p:sp>
        <p:grpSp>
          <p:nvGrpSpPr>
            <p:cNvPr id="15" name="Agrupar 14">
              <a:extLst>
                <a:ext uri="{FF2B5EF4-FFF2-40B4-BE49-F238E27FC236}">
                  <a16:creationId xmlns:a16="http://schemas.microsoft.com/office/drawing/2014/main" id="{A3E57091-4A69-1DFB-B43C-8FACA0A11219}"/>
                </a:ext>
              </a:extLst>
            </p:cNvPr>
            <p:cNvGrpSpPr/>
            <p:nvPr/>
          </p:nvGrpSpPr>
          <p:grpSpPr>
            <a:xfrm>
              <a:off x="2005586" y="3006999"/>
              <a:ext cx="2836297" cy="652272"/>
              <a:chOff x="2005586" y="3006999"/>
              <a:chExt cx="2836297" cy="652272"/>
            </a:xfrm>
          </p:grpSpPr>
          <p:pic>
            <p:nvPicPr>
              <p:cNvPr id="20" name="Gráfico 19">
                <a:extLst>
                  <a:ext uri="{FF2B5EF4-FFF2-40B4-BE49-F238E27FC236}">
                    <a16:creationId xmlns:a16="http://schemas.microsoft.com/office/drawing/2014/main" id="{16A2FED0-FDA6-F17F-1FBE-2B251681738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05586" y="3105869"/>
                <a:ext cx="1072228" cy="454532"/>
              </a:xfrm>
              <a:prstGeom prst="rect">
                <a:avLst/>
              </a:prstGeom>
            </p:spPr>
          </p:pic>
          <p:pic>
            <p:nvPicPr>
              <p:cNvPr id="22" name="Gráfico 21">
                <a:extLst>
                  <a:ext uri="{FF2B5EF4-FFF2-40B4-BE49-F238E27FC236}">
                    <a16:creationId xmlns:a16="http://schemas.microsoft.com/office/drawing/2014/main" id="{40A152F3-77F6-DE79-D625-60C6D91F6C5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80559" y="3105870"/>
                <a:ext cx="1261324" cy="454531"/>
              </a:xfrm>
              <a:prstGeom prst="rect">
                <a:avLst/>
              </a:prstGeom>
            </p:spPr>
          </p:pic>
          <p:cxnSp>
            <p:nvCxnSpPr>
              <p:cNvPr id="23" name="Conector reto 22">
                <a:extLst>
                  <a:ext uri="{FF2B5EF4-FFF2-40B4-BE49-F238E27FC236}">
                    <a16:creationId xmlns:a16="http://schemas.microsoft.com/office/drawing/2014/main" id="{F16C65A2-8D80-07E8-6CC4-385D64CC7E35}"/>
                  </a:ext>
                </a:extLst>
              </p:cNvPr>
              <p:cNvCxnSpPr>
                <a:cxnSpLocks/>
              </p:cNvCxnSpPr>
              <p:nvPr/>
            </p:nvCxnSpPr>
            <p:spPr>
              <a:xfrm>
                <a:off x="3326394" y="3006999"/>
                <a:ext cx="0" cy="6522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93250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Imagem em preto e branco&#10;&#10;Descrição gerada automaticamente com confiança média">
            <a:extLst>
              <a:ext uri="{FF2B5EF4-FFF2-40B4-BE49-F238E27FC236}">
                <a16:creationId xmlns:a16="http://schemas.microsoft.com/office/drawing/2014/main" id="{9FF355B1-BD89-B551-7D85-0CC39B7B2046}"/>
              </a:ext>
            </a:extLst>
          </p:cNvPr>
          <p:cNvPicPr>
            <a:picLocks noChangeAspect="1"/>
          </p:cNvPicPr>
          <p:nvPr/>
        </p:nvPicPr>
        <p:blipFill rotWithShape="1">
          <a:blip r:embed="rId5">
            <a:extLst>
              <a:ext uri="{28A0092B-C50C-407E-A947-70E740481C1C}">
                <a14:useLocalDpi xmlns:a14="http://schemas.microsoft.com/office/drawing/2010/main" val="0"/>
              </a:ext>
            </a:extLst>
          </a:blip>
          <a:srcRect t="25839" r="10540" b="22252"/>
          <a:stretch/>
        </p:blipFill>
        <p:spPr>
          <a:xfrm>
            <a:off x="-1" y="0"/>
            <a:ext cx="12190413" cy="6858000"/>
          </a:xfrm>
          <a:prstGeom prst="rect">
            <a:avLst/>
          </a:prstGeom>
        </p:spPr>
      </p:pic>
      <p:pic>
        <p:nvPicPr>
          <p:cNvPr id="9" name="Gráfico 8">
            <a:extLst>
              <a:ext uri="{FF2B5EF4-FFF2-40B4-BE49-F238E27FC236}">
                <a16:creationId xmlns:a16="http://schemas.microsoft.com/office/drawing/2014/main" id="{ADEDAD74-F18D-2BD8-1349-C0D9EF4E0E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96289" y="1685166"/>
            <a:ext cx="8043311" cy="3041875"/>
          </a:xfrm>
          <a:prstGeom prst="rect">
            <a:avLst/>
          </a:prstGeom>
        </p:spPr>
      </p:pic>
      <p:graphicFrame>
        <p:nvGraphicFramePr>
          <p:cNvPr id="7" name="Objekt 6" hidden="1"/>
          <p:cNvGraphicFramePr>
            <a:graphicFrameLocks noChangeAspect="1"/>
          </p:cNvGraphicFramePr>
          <p:nvPr>
            <p:custDataLst>
              <p:tags r:id="rId1"/>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Folie" r:id="rId8" imgW="270" imgH="270" progId="TCLayout.ActiveDocument.1">
                  <p:embed/>
                </p:oleObj>
              </mc:Choice>
              <mc:Fallback>
                <p:oleObj name="think-cell Folie" r:id="rId8" imgW="270" imgH="270" progId="TCLayout.ActiveDocument.1">
                  <p:embed/>
                  <p:pic>
                    <p:nvPicPr>
                      <p:cNvPr id="7" name="Objekt 6" hidden="1"/>
                      <p:cNvPicPr/>
                      <p:nvPr/>
                    </p:nvPicPr>
                    <p:blipFill>
                      <a:blip r:embed="rId9"/>
                      <a:stretch>
                        <a:fillRect/>
                      </a:stretch>
                    </p:blipFill>
                    <p:spPr>
                      <a:xfrm>
                        <a:off x="0" y="0"/>
                        <a:ext cx="158750" cy="158750"/>
                      </a:xfrm>
                      <a:prstGeom prst="rect">
                        <a:avLst/>
                      </a:prstGeom>
                    </p:spPr>
                  </p:pic>
                </p:oleObj>
              </mc:Fallback>
            </mc:AlternateContent>
          </a:graphicData>
        </a:graphic>
      </p:graphicFrame>
      <p:sp>
        <p:nvSpPr>
          <p:cNvPr id="15" name="Titel 1">
            <a:extLst>
              <a:ext uri="{FF2B5EF4-FFF2-40B4-BE49-F238E27FC236}">
                <a16:creationId xmlns:a16="http://schemas.microsoft.com/office/drawing/2014/main" id="{94FD41D5-43F7-C730-F17A-95055E1788E8}"/>
              </a:ext>
            </a:extLst>
          </p:cNvPr>
          <p:cNvSpPr txBox="1">
            <a:spLocks/>
          </p:cNvSpPr>
          <p:nvPr>
            <p:custDataLst>
              <p:tags r:id="rId2"/>
            </p:custDataLst>
          </p:nvPr>
        </p:nvSpPr>
        <p:spPr>
          <a:xfrm>
            <a:off x="604766" y="480010"/>
            <a:ext cx="8379599" cy="3409084"/>
          </a:xfrm>
          <a:prstGeom prst="rect">
            <a:avLst/>
          </a:prstGeom>
        </p:spPr>
        <p:txBody>
          <a:bodyPr lIns="0" tIns="0" rIns="0" bIns="0" anchor="t">
            <a:noAutofit/>
          </a:bodyPr>
          <a:lstStyle>
            <a:lvl1pPr algn="l" defTabSz="914400" rtl="0" eaLnBrk="1" latinLnBrk="0" hangingPunct="1">
              <a:lnSpc>
                <a:spcPct val="95000"/>
              </a:lnSpc>
              <a:spcBef>
                <a:spcPts val="0"/>
              </a:spcBef>
              <a:spcAft>
                <a:spcPts val="0"/>
              </a:spcAft>
              <a:buNone/>
              <a:defRPr sz="3200" b="1" i="0" kern="1200">
                <a:solidFill>
                  <a:schemeClr val="accent1"/>
                </a:solidFill>
                <a:latin typeface="Arial"/>
                <a:ea typeface="+mj-ea"/>
                <a:cs typeface="+mj-cs"/>
              </a:defRPr>
            </a:lvl1pPr>
          </a:lstStyle>
          <a:p>
            <a:pPr>
              <a:lnSpc>
                <a:spcPts val="5000"/>
              </a:lnSpc>
            </a:pPr>
            <a:r>
              <a:rPr lang="en-US" sz="4500" b="0" dirty="0" err="1">
                <a:solidFill>
                  <a:schemeClr val="bg1"/>
                </a:solidFill>
              </a:rPr>
              <a:t>Nós</a:t>
            </a:r>
            <a:r>
              <a:rPr lang="en-US" sz="4500" b="0" dirty="0">
                <a:solidFill>
                  <a:schemeClr val="bg1"/>
                </a:solidFill>
              </a:rPr>
              <a:t> </a:t>
            </a:r>
            <a:r>
              <a:rPr lang="en-US" sz="4500" b="0" dirty="0" err="1">
                <a:solidFill>
                  <a:schemeClr val="bg1"/>
                </a:solidFill>
              </a:rPr>
              <a:t>existimos</a:t>
            </a:r>
            <a:r>
              <a:rPr lang="en-US" sz="4500" b="0" dirty="0">
                <a:solidFill>
                  <a:schemeClr val="bg1"/>
                </a:solidFill>
              </a:rPr>
              <a:t> para </a:t>
            </a:r>
            <a:r>
              <a:rPr lang="en-US" sz="4500" b="0" dirty="0" err="1">
                <a:solidFill>
                  <a:schemeClr val="bg1"/>
                </a:solidFill>
              </a:rPr>
              <a:t>impulsionar</a:t>
            </a:r>
            <a:r>
              <a:rPr lang="en-US" sz="4500" b="0" dirty="0">
                <a:solidFill>
                  <a:schemeClr val="bg1"/>
                </a:solidFill>
              </a:rPr>
              <a:t> </a:t>
            </a:r>
            <a:r>
              <a:rPr lang="en-US" sz="4500" dirty="0">
                <a:solidFill>
                  <a:schemeClr val="bg1"/>
                </a:solidFill>
              </a:rPr>
              <a:t>jornadas </a:t>
            </a:r>
            <a:r>
              <a:rPr lang="en-US" sz="4500" dirty="0" err="1">
                <a:solidFill>
                  <a:schemeClr val="bg1"/>
                </a:solidFill>
              </a:rPr>
              <a:t>sustentáveis</a:t>
            </a:r>
            <a:endParaRPr lang="en-US" sz="4500" dirty="0">
              <a:solidFill>
                <a:schemeClr val="bg1"/>
              </a:solidFill>
            </a:endParaRPr>
          </a:p>
          <a:p>
            <a:pPr>
              <a:lnSpc>
                <a:spcPts val="5000"/>
              </a:lnSpc>
            </a:pPr>
            <a:endParaRPr lang="en-US" sz="5000" b="0" dirty="0">
              <a:solidFill>
                <a:schemeClr val="bg1"/>
              </a:solidFill>
            </a:endParaRPr>
          </a:p>
          <a:p>
            <a:pPr>
              <a:lnSpc>
                <a:spcPts val="5000"/>
              </a:lnSpc>
            </a:pPr>
            <a:endParaRPr lang="en-US" sz="5000" b="0" dirty="0">
              <a:solidFill>
                <a:schemeClr val="bg1"/>
              </a:solidFill>
            </a:endParaRPr>
          </a:p>
        </p:txBody>
      </p:sp>
      <p:grpSp>
        <p:nvGrpSpPr>
          <p:cNvPr id="5" name="Agrupar 4">
            <a:extLst>
              <a:ext uri="{FF2B5EF4-FFF2-40B4-BE49-F238E27FC236}">
                <a16:creationId xmlns:a16="http://schemas.microsoft.com/office/drawing/2014/main" id="{0DA0B924-4402-F287-8936-F5007076F4B4}"/>
              </a:ext>
            </a:extLst>
          </p:cNvPr>
          <p:cNvGrpSpPr/>
          <p:nvPr/>
        </p:nvGrpSpPr>
        <p:grpSpPr>
          <a:xfrm>
            <a:off x="794" y="5859048"/>
            <a:ext cx="3768241" cy="692065"/>
            <a:chOff x="0" y="2864616"/>
            <a:chExt cx="5056094" cy="928588"/>
          </a:xfrm>
        </p:grpSpPr>
        <p:sp>
          <p:nvSpPr>
            <p:cNvPr id="8" name="Rechteck 20">
              <a:extLst>
                <a:ext uri="{FF2B5EF4-FFF2-40B4-BE49-F238E27FC236}">
                  <a16:creationId xmlns:a16="http://schemas.microsoft.com/office/drawing/2014/main" id="{F6794AD3-119B-41D6-FD71-E675AE3FC9AB}"/>
                </a:ext>
              </a:extLst>
            </p:cNvPr>
            <p:cNvSpPr/>
            <p:nvPr/>
          </p:nvSpPr>
          <p:spPr>
            <a:xfrm>
              <a:off x="0" y="2864616"/>
              <a:ext cx="5056094" cy="928588"/>
            </a:xfrm>
            <a:prstGeom prst="rect">
              <a:avLst/>
            </a:prstGeom>
            <a:solidFill>
              <a:srgbClr val="F3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de-DE">
                <a:solidFill>
                  <a:srgbClr val="FFFFFF"/>
                </a:solidFill>
                <a:latin typeface="Arial" panose="020B0604020202020204"/>
                <a:cs typeface="Arial"/>
              </a:endParaRPr>
            </a:p>
          </p:txBody>
        </p:sp>
        <p:grpSp>
          <p:nvGrpSpPr>
            <p:cNvPr id="10" name="Agrupar 9">
              <a:extLst>
                <a:ext uri="{FF2B5EF4-FFF2-40B4-BE49-F238E27FC236}">
                  <a16:creationId xmlns:a16="http://schemas.microsoft.com/office/drawing/2014/main" id="{84772E47-AE47-AAE5-B74D-777C0CFCEBD7}"/>
                </a:ext>
              </a:extLst>
            </p:cNvPr>
            <p:cNvGrpSpPr/>
            <p:nvPr/>
          </p:nvGrpSpPr>
          <p:grpSpPr>
            <a:xfrm>
              <a:off x="2005586" y="3006999"/>
              <a:ext cx="2836297" cy="652272"/>
              <a:chOff x="2005586" y="3006999"/>
              <a:chExt cx="2836297" cy="652272"/>
            </a:xfrm>
          </p:grpSpPr>
          <p:pic>
            <p:nvPicPr>
              <p:cNvPr id="14" name="Gráfico 13">
                <a:extLst>
                  <a:ext uri="{FF2B5EF4-FFF2-40B4-BE49-F238E27FC236}">
                    <a16:creationId xmlns:a16="http://schemas.microsoft.com/office/drawing/2014/main" id="{F6842611-6C32-EE22-9DD5-2363857E588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05586" y="3105869"/>
                <a:ext cx="1072228" cy="454532"/>
              </a:xfrm>
              <a:prstGeom prst="rect">
                <a:avLst/>
              </a:prstGeom>
            </p:spPr>
          </p:pic>
          <p:pic>
            <p:nvPicPr>
              <p:cNvPr id="16" name="Gráfico 15">
                <a:extLst>
                  <a:ext uri="{FF2B5EF4-FFF2-40B4-BE49-F238E27FC236}">
                    <a16:creationId xmlns:a16="http://schemas.microsoft.com/office/drawing/2014/main" id="{F82E366E-9580-B3F9-9E58-1269B03E4DB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80559" y="3105870"/>
                <a:ext cx="1261324" cy="454531"/>
              </a:xfrm>
              <a:prstGeom prst="rect">
                <a:avLst/>
              </a:prstGeom>
            </p:spPr>
          </p:pic>
          <p:cxnSp>
            <p:nvCxnSpPr>
              <p:cNvPr id="17" name="Conector reto 16">
                <a:extLst>
                  <a:ext uri="{FF2B5EF4-FFF2-40B4-BE49-F238E27FC236}">
                    <a16:creationId xmlns:a16="http://schemas.microsoft.com/office/drawing/2014/main" id="{6113EA18-0812-0622-7970-896790163055}"/>
                  </a:ext>
                </a:extLst>
              </p:cNvPr>
              <p:cNvCxnSpPr>
                <a:cxnSpLocks/>
              </p:cNvCxnSpPr>
              <p:nvPr/>
            </p:nvCxnSpPr>
            <p:spPr>
              <a:xfrm>
                <a:off x="3326394" y="3006999"/>
                <a:ext cx="0" cy="6522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8352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Mídia Online 1" title="Fundação Eco + - Vídeo Manifesto (LIBRAS)">
            <a:hlinkClick r:id="" action="ppaction://media"/>
            <a:extLst>
              <a:ext uri="{FF2B5EF4-FFF2-40B4-BE49-F238E27FC236}">
                <a16:creationId xmlns:a16="http://schemas.microsoft.com/office/drawing/2014/main" id="{94A7930A-7057-52DB-02A4-8A042FE4119B}"/>
              </a:ext>
            </a:extLst>
          </p:cNvPr>
          <p:cNvPicPr>
            <a:picLocks noRot="1" noChangeAspect="1"/>
          </p:cNvPicPr>
          <p:nvPr>
            <a:videoFile r:link="rId1"/>
          </p:nvPr>
        </p:nvPicPr>
        <p:blipFill>
          <a:blip r:embed="rId4"/>
          <a:stretch>
            <a:fillRect/>
          </a:stretch>
        </p:blipFill>
        <p:spPr>
          <a:xfrm>
            <a:off x="425161" y="225425"/>
            <a:ext cx="11340090" cy="6407150"/>
          </a:xfrm>
          <a:prstGeom prst="rect">
            <a:avLst/>
          </a:prstGeom>
        </p:spPr>
      </p:pic>
    </p:spTree>
    <p:extLst>
      <p:ext uri="{BB962C8B-B14F-4D97-AF65-F5344CB8AC3E}">
        <p14:creationId xmlns:p14="http://schemas.microsoft.com/office/powerpoint/2010/main" val="218176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1"/>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Folie" r:id="rId5" imgW="270" imgH="270" progId="TCLayout.ActiveDocument.1">
                  <p:embed/>
                </p:oleObj>
              </mc:Choice>
              <mc:Fallback>
                <p:oleObj name="think-cell Folie" r:id="rId5" imgW="270" imgH="270" progId="TCLayout.ActiveDocument.1">
                  <p:embed/>
                  <p:pic>
                    <p:nvPicPr>
                      <p:cNvPr id="7" name="Objekt 6" hidden="1"/>
                      <p:cNvPicPr/>
                      <p:nvPr/>
                    </p:nvPicPr>
                    <p:blipFill>
                      <a:blip r:embed="rId6"/>
                      <a:stretch>
                        <a:fillRect/>
                      </a:stretch>
                    </p:blipFill>
                    <p:spPr>
                      <a:xfrm>
                        <a:off x="0" y="0"/>
                        <a:ext cx="158750" cy="158750"/>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215B069D-6626-2EAA-46BF-1C8C6C37559A}"/>
              </a:ext>
            </a:extLst>
          </p:cNvPr>
          <p:cNvSpPr txBox="1">
            <a:spLocks/>
          </p:cNvSpPr>
          <p:nvPr>
            <p:custDataLst>
              <p:tags r:id="rId2"/>
            </p:custDataLst>
          </p:nvPr>
        </p:nvSpPr>
        <p:spPr>
          <a:xfrm>
            <a:off x="505609" y="547997"/>
            <a:ext cx="10101431" cy="1253406"/>
          </a:xfrm>
          <a:prstGeom prst="rect">
            <a:avLst/>
          </a:prstGeom>
        </p:spPr>
        <p:txBody>
          <a:bodyPr lIns="0" tIns="0" rIns="0" bIns="0" anchor="t">
            <a:noAutofit/>
          </a:bodyPr>
          <a:lstStyle>
            <a:lvl1pPr algn="l" defTabSz="914400" rtl="0" eaLnBrk="1" latinLnBrk="0" hangingPunct="1">
              <a:lnSpc>
                <a:spcPct val="95000"/>
              </a:lnSpc>
              <a:spcBef>
                <a:spcPts val="0"/>
              </a:spcBef>
              <a:spcAft>
                <a:spcPts val="0"/>
              </a:spcAft>
              <a:buNone/>
              <a:defRPr sz="3200" b="1" i="0" kern="1200">
                <a:solidFill>
                  <a:schemeClr val="accent1"/>
                </a:solidFill>
                <a:latin typeface="Arial"/>
                <a:ea typeface="+mj-ea"/>
                <a:cs typeface="+mj-cs"/>
              </a:defRPr>
            </a:lvl1pPr>
          </a:lstStyle>
          <a:p>
            <a:pPr>
              <a:lnSpc>
                <a:spcPts val="5000"/>
              </a:lnSpc>
            </a:pPr>
            <a:r>
              <a:rPr lang="en-US" sz="5000" b="0" err="1">
                <a:solidFill>
                  <a:srgbClr val="C00000"/>
                </a:solidFill>
              </a:rPr>
              <a:t>Atuamos</a:t>
            </a:r>
            <a:r>
              <a:rPr lang="en-US" sz="5000" b="0">
                <a:solidFill>
                  <a:srgbClr val="C00000"/>
                </a:solidFill>
              </a:rPr>
              <a:t> </a:t>
            </a:r>
            <a:r>
              <a:rPr lang="en-US" sz="5000" b="0" err="1">
                <a:solidFill>
                  <a:srgbClr val="C00000"/>
                </a:solidFill>
              </a:rPr>
              <a:t>orientados</a:t>
            </a:r>
            <a:r>
              <a:rPr lang="en-US" sz="5000" b="0">
                <a:solidFill>
                  <a:srgbClr val="C00000"/>
                </a:solidFill>
              </a:rPr>
              <a:t> </a:t>
            </a:r>
            <a:r>
              <a:rPr lang="en-US" sz="5000" b="0" err="1">
                <a:solidFill>
                  <a:srgbClr val="C00000"/>
                </a:solidFill>
              </a:rPr>
              <a:t>por</a:t>
            </a:r>
            <a:br>
              <a:rPr lang="en-US" sz="5000" b="0">
                <a:solidFill>
                  <a:srgbClr val="C00000"/>
                </a:solidFill>
              </a:rPr>
            </a:br>
            <a:r>
              <a:rPr lang="en-US" sz="5000" err="1">
                <a:solidFill>
                  <a:srgbClr val="C00000"/>
                </a:solidFill>
              </a:rPr>
              <a:t>três</a:t>
            </a:r>
            <a:r>
              <a:rPr lang="en-US" sz="5000">
                <a:solidFill>
                  <a:srgbClr val="C00000"/>
                </a:solidFill>
              </a:rPr>
              <a:t> </a:t>
            </a:r>
            <a:r>
              <a:rPr lang="en-US" sz="5000" err="1">
                <a:solidFill>
                  <a:srgbClr val="C00000"/>
                </a:solidFill>
              </a:rPr>
              <a:t>pilares</a:t>
            </a:r>
            <a:r>
              <a:rPr lang="en-US" sz="5000">
                <a:solidFill>
                  <a:srgbClr val="C00000"/>
                </a:solidFill>
              </a:rPr>
              <a:t> </a:t>
            </a:r>
            <a:r>
              <a:rPr lang="en-US" sz="5000" err="1">
                <a:solidFill>
                  <a:srgbClr val="C00000"/>
                </a:solidFill>
              </a:rPr>
              <a:t>conceituais</a:t>
            </a:r>
            <a:endParaRPr lang="en-US" sz="5000">
              <a:solidFill>
                <a:srgbClr val="C00000"/>
              </a:solidFill>
            </a:endParaRPr>
          </a:p>
        </p:txBody>
      </p:sp>
      <p:pic>
        <p:nvPicPr>
          <p:cNvPr id="4" name="Imagem 3">
            <a:extLst>
              <a:ext uri="{FF2B5EF4-FFF2-40B4-BE49-F238E27FC236}">
                <a16:creationId xmlns:a16="http://schemas.microsoft.com/office/drawing/2014/main" id="{4FC07619-04DB-A890-AF63-33CEE499EE9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176525" y="2149879"/>
            <a:ext cx="3837360" cy="2558240"/>
          </a:xfrm>
          <a:prstGeom prst="rect">
            <a:avLst/>
          </a:prstGeom>
        </p:spPr>
      </p:pic>
      <p:pic>
        <p:nvPicPr>
          <p:cNvPr id="8" name="Imagem 7">
            <a:extLst>
              <a:ext uri="{FF2B5EF4-FFF2-40B4-BE49-F238E27FC236}">
                <a16:creationId xmlns:a16="http://schemas.microsoft.com/office/drawing/2014/main" id="{FEE1CC79-A1B8-5B10-EFE2-E6E438718F52}"/>
              </a:ext>
            </a:extLst>
          </p:cNvPr>
          <p:cNvPicPr>
            <a:picLocks noChangeAspect="1"/>
          </p:cNvPicPr>
          <p:nvPr/>
        </p:nvPicPr>
        <p:blipFill>
          <a:blip r:embed="rId8">
            <a:extLst>
              <a:ext uri="{28A0092B-C50C-407E-A947-70E740481C1C}">
                <a14:useLocalDpi xmlns:a14="http://schemas.microsoft.com/office/drawing/2010/main" val="0"/>
              </a:ext>
            </a:extLst>
          </a:blip>
          <a:srcRect l="31" r="31"/>
          <a:stretch/>
        </p:blipFill>
        <p:spPr>
          <a:xfrm>
            <a:off x="278688" y="2149255"/>
            <a:ext cx="3837360" cy="2559489"/>
          </a:xfrm>
          <a:prstGeom prst="rect">
            <a:avLst/>
          </a:prstGeom>
        </p:spPr>
      </p:pic>
      <p:pic>
        <p:nvPicPr>
          <p:cNvPr id="11" name="Imagem 10" descr="Mulher sentada com computador no colo&#10;&#10;Descrição gerada automaticamente">
            <a:extLst>
              <a:ext uri="{FF2B5EF4-FFF2-40B4-BE49-F238E27FC236}">
                <a16:creationId xmlns:a16="http://schemas.microsoft.com/office/drawing/2014/main" id="{2FDF823A-E6D4-5B8B-3453-6A6EB767DC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74363" y="2149255"/>
            <a:ext cx="3837361" cy="2559489"/>
          </a:xfrm>
          <a:prstGeom prst="rect">
            <a:avLst/>
          </a:prstGeom>
        </p:spPr>
      </p:pic>
      <p:sp>
        <p:nvSpPr>
          <p:cNvPr id="15" name="CaixaDeTexto 14">
            <a:extLst>
              <a:ext uri="{FF2B5EF4-FFF2-40B4-BE49-F238E27FC236}">
                <a16:creationId xmlns:a16="http://schemas.microsoft.com/office/drawing/2014/main" id="{6CBC42F9-4951-D9B4-1F2C-EA2F8F8A4EF6}"/>
              </a:ext>
            </a:extLst>
          </p:cNvPr>
          <p:cNvSpPr txBox="1"/>
          <p:nvPr/>
        </p:nvSpPr>
        <p:spPr>
          <a:xfrm>
            <a:off x="1402689" y="4887319"/>
            <a:ext cx="1589357" cy="584775"/>
          </a:xfrm>
          <a:prstGeom prst="rect">
            <a:avLst/>
          </a:prstGeom>
          <a:noFill/>
        </p:spPr>
        <p:txBody>
          <a:bodyPr wrap="square">
            <a:spAutoFit/>
          </a:bodyPr>
          <a:lstStyle/>
          <a:p>
            <a:pPr algn="ctr"/>
            <a:r>
              <a:rPr lang="pt-BR" sz="1600" b="1">
                <a:solidFill>
                  <a:srgbClr val="C50022"/>
                </a:solidFill>
                <a:latin typeface="Arial" panose="020B0604020202020204" pitchFamily="34" charset="0"/>
              </a:rPr>
              <a:t>Práticas Regenerativas</a:t>
            </a:r>
            <a:endParaRPr lang="pt-BR" sz="1600" b="1">
              <a:solidFill>
                <a:srgbClr val="C50022"/>
              </a:solidFill>
            </a:endParaRPr>
          </a:p>
        </p:txBody>
      </p:sp>
      <p:sp>
        <p:nvSpPr>
          <p:cNvPr id="16" name="CaixaDeTexto 15">
            <a:extLst>
              <a:ext uri="{FF2B5EF4-FFF2-40B4-BE49-F238E27FC236}">
                <a16:creationId xmlns:a16="http://schemas.microsoft.com/office/drawing/2014/main" id="{EA23CC94-2FAE-54FD-CD90-9EC5B1EAEF0A}"/>
              </a:ext>
            </a:extLst>
          </p:cNvPr>
          <p:cNvSpPr txBox="1"/>
          <p:nvPr/>
        </p:nvSpPr>
        <p:spPr>
          <a:xfrm>
            <a:off x="5300526" y="4887318"/>
            <a:ext cx="1589357" cy="584775"/>
          </a:xfrm>
          <a:prstGeom prst="rect">
            <a:avLst/>
          </a:prstGeom>
          <a:noFill/>
        </p:spPr>
        <p:txBody>
          <a:bodyPr wrap="square">
            <a:spAutoFit/>
          </a:bodyPr>
          <a:lstStyle/>
          <a:p>
            <a:pPr algn="ctr"/>
            <a:r>
              <a:rPr lang="pt-BR" sz="1600" b="1">
                <a:solidFill>
                  <a:srgbClr val="C50022"/>
                </a:solidFill>
                <a:latin typeface="Arial" panose="020B0604020202020204" pitchFamily="34" charset="0"/>
              </a:rPr>
              <a:t>Valor compartilhado</a:t>
            </a:r>
            <a:endParaRPr lang="pt-BR" sz="1600" b="1">
              <a:solidFill>
                <a:srgbClr val="C50022"/>
              </a:solidFill>
            </a:endParaRPr>
          </a:p>
        </p:txBody>
      </p:sp>
      <p:sp>
        <p:nvSpPr>
          <p:cNvPr id="17" name="CaixaDeTexto 16">
            <a:extLst>
              <a:ext uri="{FF2B5EF4-FFF2-40B4-BE49-F238E27FC236}">
                <a16:creationId xmlns:a16="http://schemas.microsoft.com/office/drawing/2014/main" id="{815A60BA-6A90-B5F7-E703-791B642141A3}"/>
              </a:ext>
            </a:extLst>
          </p:cNvPr>
          <p:cNvSpPr txBox="1"/>
          <p:nvPr/>
        </p:nvSpPr>
        <p:spPr>
          <a:xfrm>
            <a:off x="9198367" y="4887318"/>
            <a:ext cx="1589357" cy="584775"/>
          </a:xfrm>
          <a:prstGeom prst="rect">
            <a:avLst/>
          </a:prstGeom>
          <a:noFill/>
        </p:spPr>
        <p:txBody>
          <a:bodyPr wrap="square">
            <a:spAutoFit/>
          </a:bodyPr>
          <a:lstStyle/>
          <a:p>
            <a:pPr algn="ctr"/>
            <a:r>
              <a:rPr lang="pt-BR" sz="1600" b="1">
                <a:solidFill>
                  <a:srgbClr val="C50022"/>
                </a:solidFill>
                <a:latin typeface="Arial" panose="020B0604020202020204" pitchFamily="34" charset="0"/>
              </a:rPr>
              <a:t>Estratégias de Governança</a:t>
            </a:r>
            <a:endParaRPr lang="pt-BR" sz="1600" b="1">
              <a:solidFill>
                <a:srgbClr val="C50022"/>
              </a:solidFill>
            </a:endParaRPr>
          </a:p>
        </p:txBody>
      </p:sp>
      <p:grpSp>
        <p:nvGrpSpPr>
          <p:cNvPr id="3" name="Agrupar 2">
            <a:extLst>
              <a:ext uri="{FF2B5EF4-FFF2-40B4-BE49-F238E27FC236}">
                <a16:creationId xmlns:a16="http://schemas.microsoft.com/office/drawing/2014/main" id="{AEF46F04-C776-6692-2AC9-FAB04421D3EE}"/>
              </a:ext>
            </a:extLst>
          </p:cNvPr>
          <p:cNvGrpSpPr/>
          <p:nvPr/>
        </p:nvGrpSpPr>
        <p:grpSpPr>
          <a:xfrm>
            <a:off x="794" y="5859048"/>
            <a:ext cx="3768241" cy="692065"/>
            <a:chOff x="0" y="2864616"/>
            <a:chExt cx="5056094" cy="928588"/>
          </a:xfrm>
        </p:grpSpPr>
        <p:sp>
          <p:nvSpPr>
            <p:cNvPr id="5" name="Rechteck 20">
              <a:extLst>
                <a:ext uri="{FF2B5EF4-FFF2-40B4-BE49-F238E27FC236}">
                  <a16:creationId xmlns:a16="http://schemas.microsoft.com/office/drawing/2014/main" id="{6CD7AEF0-6DA8-9B8E-FBFA-74D01617D602}"/>
                </a:ext>
              </a:extLst>
            </p:cNvPr>
            <p:cNvSpPr/>
            <p:nvPr/>
          </p:nvSpPr>
          <p:spPr>
            <a:xfrm>
              <a:off x="0" y="2864616"/>
              <a:ext cx="5056094" cy="928588"/>
            </a:xfrm>
            <a:prstGeom prst="rect">
              <a:avLst/>
            </a:prstGeom>
            <a:solidFill>
              <a:srgbClr val="F3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de-DE">
                <a:solidFill>
                  <a:srgbClr val="FFFFFF"/>
                </a:solidFill>
                <a:latin typeface="Arial" panose="020B0604020202020204"/>
                <a:cs typeface="Arial"/>
              </a:endParaRPr>
            </a:p>
          </p:txBody>
        </p:sp>
        <p:grpSp>
          <p:nvGrpSpPr>
            <p:cNvPr id="6" name="Agrupar 5">
              <a:extLst>
                <a:ext uri="{FF2B5EF4-FFF2-40B4-BE49-F238E27FC236}">
                  <a16:creationId xmlns:a16="http://schemas.microsoft.com/office/drawing/2014/main" id="{399C40DC-4147-B58A-8509-AF6A25AE1404}"/>
                </a:ext>
              </a:extLst>
            </p:cNvPr>
            <p:cNvGrpSpPr/>
            <p:nvPr/>
          </p:nvGrpSpPr>
          <p:grpSpPr>
            <a:xfrm>
              <a:off x="2005586" y="3006999"/>
              <a:ext cx="2836297" cy="652272"/>
              <a:chOff x="2005586" y="3006999"/>
              <a:chExt cx="2836297" cy="652272"/>
            </a:xfrm>
          </p:grpSpPr>
          <p:pic>
            <p:nvPicPr>
              <p:cNvPr id="9" name="Gráfico 8">
                <a:extLst>
                  <a:ext uri="{FF2B5EF4-FFF2-40B4-BE49-F238E27FC236}">
                    <a16:creationId xmlns:a16="http://schemas.microsoft.com/office/drawing/2014/main" id="{0908C6C3-8DE1-B273-7580-D2B3F9125F0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05586" y="3105869"/>
                <a:ext cx="1072228" cy="454532"/>
              </a:xfrm>
              <a:prstGeom prst="rect">
                <a:avLst/>
              </a:prstGeom>
            </p:spPr>
          </p:pic>
          <p:pic>
            <p:nvPicPr>
              <p:cNvPr id="10" name="Gráfico 9">
                <a:extLst>
                  <a:ext uri="{FF2B5EF4-FFF2-40B4-BE49-F238E27FC236}">
                    <a16:creationId xmlns:a16="http://schemas.microsoft.com/office/drawing/2014/main" id="{616EE161-F491-E05F-44BF-39A12096A2C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80559" y="3105870"/>
                <a:ext cx="1261324" cy="454531"/>
              </a:xfrm>
              <a:prstGeom prst="rect">
                <a:avLst/>
              </a:prstGeom>
            </p:spPr>
          </p:pic>
          <p:cxnSp>
            <p:nvCxnSpPr>
              <p:cNvPr id="12" name="Conector reto 11">
                <a:extLst>
                  <a:ext uri="{FF2B5EF4-FFF2-40B4-BE49-F238E27FC236}">
                    <a16:creationId xmlns:a16="http://schemas.microsoft.com/office/drawing/2014/main" id="{27CC533C-B204-4C16-5A7D-7B3F36532051}"/>
                  </a:ext>
                </a:extLst>
              </p:cNvPr>
              <p:cNvCxnSpPr>
                <a:cxnSpLocks/>
              </p:cNvCxnSpPr>
              <p:nvPr/>
            </p:nvCxnSpPr>
            <p:spPr>
              <a:xfrm>
                <a:off x="3326394" y="3006999"/>
                <a:ext cx="0" cy="6522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99125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13476A52-AEB2-10EE-7C52-3F115067957A}"/>
              </a:ext>
            </a:extLst>
          </p:cNvPr>
          <p:cNvPicPr>
            <a:picLocks noChangeAspect="1"/>
          </p:cNvPicPr>
          <p:nvPr/>
        </p:nvPicPr>
        <p:blipFill>
          <a:blip r:embed="rId5">
            <a:extLst>
              <a:ext uri="{28A0092B-C50C-407E-A947-70E740481C1C}">
                <a14:useLocalDpi xmlns:a14="http://schemas.microsoft.com/office/drawing/2010/main" val="0"/>
              </a:ext>
            </a:extLst>
          </a:blip>
          <a:srcRect t="55" b="55"/>
          <a:stretch/>
        </p:blipFill>
        <p:spPr>
          <a:xfrm>
            <a:off x="0" y="4246"/>
            <a:ext cx="12190413" cy="6849508"/>
          </a:xfrm>
          <a:prstGeom prst="rect">
            <a:avLst/>
          </a:prstGeom>
        </p:spPr>
      </p:pic>
      <p:graphicFrame>
        <p:nvGraphicFramePr>
          <p:cNvPr id="7" name="Objekt 6" hidden="1"/>
          <p:cNvGraphicFramePr>
            <a:graphicFrameLocks noChangeAspect="1"/>
          </p:cNvGraphicFramePr>
          <p:nvPr>
            <p:custDataLst>
              <p:tags r:id="rId1"/>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Folie" r:id="rId6" imgW="270" imgH="270" progId="TCLayout.ActiveDocument.1">
                  <p:embed/>
                </p:oleObj>
              </mc:Choice>
              <mc:Fallback>
                <p:oleObj name="think-cell Folie" r:id="rId6" imgW="270" imgH="270" progId="TCLayout.ActiveDocument.1">
                  <p:embed/>
                  <p:pic>
                    <p:nvPicPr>
                      <p:cNvPr id="7" name="Objekt 6" hidden="1"/>
                      <p:cNvPicPr/>
                      <p:nvPr/>
                    </p:nvPicPr>
                    <p:blipFill>
                      <a:blip r:embed="rId7"/>
                      <a:stretch>
                        <a:fillRect/>
                      </a:stretch>
                    </p:blipFill>
                    <p:spPr>
                      <a:xfrm>
                        <a:off x="0" y="0"/>
                        <a:ext cx="158750" cy="158750"/>
                      </a:xfrm>
                      <a:prstGeom prst="rect">
                        <a:avLst/>
                      </a:prstGeom>
                    </p:spPr>
                  </p:pic>
                </p:oleObj>
              </mc:Fallback>
            </mc:AlternateContent>
          </a:graphicData>
        </a:graphic>
      </p:graphicFrame>
      <p:sp>
        <p:nvSpPr>
          <p:cNvPr id="5" name="Titel 1">
            <a:extLst>
              <a:ext uri="{FF2B5EF4-FFF2-40B4-BE49-F238E27FC236}">
                <a16:creationId xmlns:a16="http://schemas.microsoft.com/office/drawing/2014/main" id="{642D12FA-0711-9A67-67E8-F20C03FF30E9}"/>
              </a:ext>
            </a:extLst>
          </p:cNvPr>
          <p:cNvSpPr txBox="1">
            <a:spLocks/>
          </p:cNvSpPr>
          <p:nvPr>
            <p:custDataLst>
              <p:tags r:id="rId2"/>
            </p:custDataLst>
          </p:nvPr>
        </p:nvSpPr>
        <p:spPr>
          <a:xfrm>
            <a:off x="505609" y="547997"/>
            <a:ext cx="6260951" cy="1253406"/>
          </a:xfrm>
          <a:prstGeom prst="rect">
            <a:avLst/>
          </a:prstGeom>
        </p:spPr>
        <p:txBody>
          <a:bodyPr lIns="0" tIns="0" rIns="0" bIns="0" anchor="t">
            <a:noAutofit/>
          </a:bodyPr>
          <a:lstStyle>
            <a:lvl1pPr algn="l" defTabSz="914400" rtl="0" eaLnBrk="1" latinLnBrk="0" hangingPunct="1">
              <a:lnSpc>
                <a:spcPct val="95000"/>
              </a:lnSpc>
              <a:spcBef>
                <a:spcPts val="0"/>
              </a:spcBef>
              <a:spcAft>
                <a:spcPts val="0"/>
              </a:spcAft>
              <a:buNone/>
              <a:defRPr sz="3200" b="1" i="0" kern="1200">
                <a:solidFill>
                  <a:schemeClr val="accent1"/>
                </a:solidFill>
                <a:latin typeface="Arial"/>
                <a:ea typeface="+mj-ea"/>
                <a:cs typeface="+mj-cs"/>
              </a:defRPr>
            </a:lvl1pPr>
          </a:lstStyle>
          <a:p>
            <a:pPr>
              <a:lnSpc>
                <a:spcPts val="5000"/>
              </a:lnSpc>
            </a:pPr>
            <a:r>
              <a:rPr lang="en-US" sz="5000" b="0">
                <a:solidFill>
                  <a:schemeClr val="bg1"/>
                </a:solidFill>
              </a:rPr>
              <a:t>Flexibilidade</a:t>
            </a:r>
          </a:p>
          <a:p>
            <a:pPr>
              <a:lnSpc>
                <a:spcPts val="5000"/>
              </a:lnSpc>
            </a:pPr>
            <a:r>
              <a:rPr lang="en-US" sz="5000" b="0">
                <a:solidFill>
                  <a:schemeClr val="bg1"/>
                </a:solidFill>
              </a:rPr>
              <a:t>para </a:t>
            </a:r>
            <a:r>
              <a:rPr lang="en-US" sz="5000">
                <a:solidFill>
                  <a:schemeClr val="bg1"/>
                </a:solidFill>
              </a:rPr>
              <a:t>múltiplas rotas!</a:t>
            </a:r>
          </a:p>
        </p:txBody>
      </p:sp>
      <p:sp>
        <p:nvSpPr>
          <p:cNvPr id="16" name="CaixaDeTexto 15">
            <a:extLst>
              <a:ext uri="{FF2B5EF4-FFF2-40B4-BE49-F238E27FC236}">
                <a16:creationId xmlns:a16="http://schemas.microsoft.com/office/drawing/2014/main" id="{C9472D1E-7AD2-57BA-E2EB-64626D1F5A6E}"/>
              </a:ext>
            </a:extLst>
          </p:cNvPr>
          <p:cNvSpPr txBox="1"/>
          <p:nvPr/>
        </p:nvSpPr>
        <p:spPr>
          <a:xfrm>
            <a:off x="1268465" y="2516275"/>
            <a:ext cx="3329912" cy="338554"/>
          </a:xfrm>
          <a:prstGeom prst="rect">
            <a:avLst/>
          </a:prstGeom>
          <a:noFill/>
        </p:spPr>
        <p:txBody>
          <a:bodyPr wrap="square">
            <a:spAutoFit/>
          </a:bodyPr>
          <a:lstStyle/>
          <a:p>
            <a:r>
              <a:rPr lang="pt-BR" sz="1600" b="1">
                <a:solidFill>
                  <a:schemeClr val="bg1"/>
                </a:solidFill>
                <a:effectLst/>
                <a:latin typeface="Arial" panose="020B0604020202020204" pitchFamily="34" charset="0"/>
                <a:ea typeface="Arial" panose="020B0604020202020204" pitchFamily="34" charset="0"/>
              </a:rPr>
              <a:t>Mensuração de Impacto</a:t>
            </a:r>
            <a:endParaRPr lang="pt-BR" sz="1600" b="1">
              <a:solidFill>
                <a:schemeClr val="bg1"/>
              </a:solidFill>
            </a:endParaRPr>
          </a:p>
        </p:txBody>
      </p:sp>
      <p:sp>
        <p:nvSpPr>
          <p:cNvPr id="17" name="CaixaDeTexto 16">
            <a:extLst>
              <a:ext uri="{FF2B5EF4-FFF2-40B4-BE49-F238E27FC236}">
                <a16:creationId xmlns:a16="http://schemas.microsoft.com/office/drawing/2014/main" id="{CF59917B-F759-2390-8899-436C5B14194E}"/>
              </a:ext>
            </a:extLst>
          </p:cNvPr>
          <p:cNvSpPr txBox="1"/>
          <p:nvPr/>
        </p:nvSpPr>
        <p:spPr>
          <a:xfrm>
            <a:off x="1268465" y="3216346"/>
            <a:ext cx="2720809" cy="338554"/>
          </a:xfrm>
          <a:prstGeom prst="rect">
            <a:avLst/>
          </a:prstGeom>
          <a:noFill/>
        </p:spPr>
        <p:txBody>
          <a:bodyPr wrap="square">
            <a:spAutoFit/>
          </a:bodyPr>
          <a:lstStyle/>
          <a:p>
            <a:r>
              <a:rPr lang="pt-BR" sz="1600" b="1">
                <a:solidFill>
                  <a:schemeClr val="bg1"/>
                </a:solidFill>
                <a:effectLst/>
                <a:latin typeface="Arial" panose="020B0604020202020204" pitchFamily="34" charset="0"/>
                <a:ea typeface="Arial" panose="020B0604020202020204" pitchFamily="34" charset="0"/>
              </a:rPr>
              <a:t>Gestão de Capital Natural</a:t>
            </a:r>
            <a:endParaRPr lang="pt-BR" sz="1600" b="1">
              <a:solidFill>
                <a:schemeClr val="bg1"/>
              </a:solidFill>
            </a:endParaRPr>
          </a:p>
        </p:txBody>
      </p:sp>
      <p:sp>
        <p:nvSpPr>
          <p:cNvPr id="18" name="CaixaDeTexto 17">
            <a:extLst>
              <a:ext uri="{FF2B5EF4-FFF2-40B4-BE49-F238E27FC236}">
                <a16:creationId xmlns:a16="http://schemas.microsoft.com/office/drawing/2014/main" id="{A75D47BA-8407-B18F-21A9-78D78DFF3723}"/>
              </a:ext>
            </a:extLst>
          </p:cNvPr>
          <p:cNvSpPr txBox="1"/>
          <p:nvPr/>
        </p:nvSpPr>
        <p:spPr>
          <a:xfrm>
            <a:off x="1268465" y="3956157"/>
            <a:ext cx="2882653" cy="338554"/>
          </a:xfrm>
          <a:prstGeom prst="rect">
            <a:avLst/>
          </a:prstGeom>
          <a:noFill/>
        </p:spPr>
        <p:txBody>
          <a:bodyPr wrap="square">
            <a:spAutoFit/>
          </a:bodyPr>
          <a:lstStyle/>
          <a:p>
            <a:r>
              <a:rPr lang="pt-BR" sz="1600" b="1">
                <a:solidFill>
                  <a:schemeClr val="bg1"/>
                </a:solidFill>
                <a:effectLst/>
                <a:latin typeface="Arial" panose="020B0604020202020204" pitchFamily="34" charset="0"/>
                <a:ea typeface="Arial" panose="020B0604020202020204" pitchFamily="34" charset="0"/>
              </a:rPr>
              <a:t>Estratégias de Governança</a:t>
            </a:r>
            <a:endParaRPr lang="pt-BR" sz="1600" b="1">
              <a:solidFill>
                <a:schemeClr val="bg1"/>
              </a:solidFill>
            </a:endParaRPr>
          </a:p>
        </p:txBody>
      </p:sp>
      <p:sp>
        <p:nvSpPr>
          <p:cNvPr id="19" name="CaixaDeTexto 18">
            <a:extLst>
              <a:ext uri="{FF2B5EF4-FFF2-40B4-BE49-F238E27FC236}">
                <a16:creationId xmlns:a16="http://schemas.microsoft.com/office/drawing/2014/main" id="{427F8CB2-B76D-90CB-C357-03EEC32DC414}"/>
              </a:ext>
            </a:extLst>
          </p:cNvPr>
          <p:cNvSpPr txBox="1"/>
          <p:nvPr/>
        </p:nvSpPr>
        <p:spPr>
          <a:xfrm>
            <a:off x="1315384" y="4656228"/>
            <a:ext cx="3329912" cy="338554"/>
          </a:xfrm>
          <a:prstGeom prst="rect">
            <a:avLst/>
          </a:prstGeom>
          <a:noFill/>
        </p:spPr>
        <p:txBody>
          <a:bodyPr wrap="square">
            <a:spAutoFit/>
          </a:bodyPr>
          <a:lstStyle/>
          <a:p>
            <a:r>
              <a:rPr lang="pt-BR" sz="1600" b="1">
                <a:solidFill>
                  <a:schemeClr val="bg1"/>
                </a:solidFill>
                <a:effectLst/>
                <a:latin typeface="Arial" panose="020B0604020202020204" pitchFamily="34" charset="0"/>
                <a:ea typeface="Arial" panose="020B0604020202020204" pitchFamily="34" charset="0"/>
              </a:rPr>
              <a:t>Soluções Digitais</a:t>
            </a:r>
            <a:endParaRPr lang="pt-BR" sz="1600" b="1">
              <a:solidFill>
                <a:schemeClr val="bg1"/>
              </a:solidFill>
            </a:endParaRPr>
          </a:p>
        </p:txBody>
      </p:sp>
      <p:sp>
        <p:nvSpPr>
          <p:cNvPr id="25" name="CaixaDeTexto 24">
            <a:extLst>
              <a:ext uri="{FF2B5EF4-FFF2-40B4-BE49-F238E27FC236}">
                <a16:creationId xmlns:a16="http://schemas.microsoft.com/office/drawing/2014/main" id="{15A1E493-70B6-490A-4BCF-218B720F10D6}"/>
              </a:ext>
            </a:extLst>
          </p:cNvPr>
          <p:cNvSpPr txBox="1"/>
          <p:nvPr/>
        </p:nvSpPr>
        <p:spPr>
          <a:xfrm>
            <a:off x="438820" y="1887963"/>
            <a:ext cx="3329912" cy="400110"/>
          </a:xfrm>
          <a:prstGeom prst="rect">
            <a:avLst/>
          </a:prstGeom>
          <a:noFill/>
        </p:spPr>
        <p:txBody>
          <a:bodyPr wrap="square">
            <a:spAutoFit/>
          </a:bodyPr>
          <a:lstStyle/>
          <a:p>
            <a:r>
              <a:rPr lang="pt-BR">
                <a:solidFill>
                  <a:schemeClr val="bg1"/>
                </a:solidFill>
                <a:effectLst/>
                <a:latin typeface="Arial" panose="020B0604020202020204" pitchFamily="34" charset="0"/>
                <a:ea typeface="Arial" panose="020B0604020202020204" pitchFamily="34" charset="0"/>
              </a:rPr>
              <a:t> </a:t>
            </a:r>
            <a:r>
              <a:rPr lang="pt-BR" sz="2000" b="1">
                <a:solidFill>
                  <a:schemeClr val="bg1"/>
                </a:solidFill>
                <a:effectLst/>
                <a:latin typeface="Arial" panose="020B0604020202020204" pitchFamily="34" charset="0"/>
                <a:ea typeface="Arial" panose="020B0604020202020204" pitchFamily="34" charset="0"/>
              </a:rPr>
              <a:t>Serviços</a:t>
            </a:r>
            <a:r>
              <a:rPr lang="pt-BR" sz="2000">
                <a:solidFill>
                  <a:schemeClr val="bg1"/>
                </a:solidFill>
                <a:effectLst/>
                <a:latin typeface="Arial" panose="020B0604020202020204" pitchFamily="34" charset="0"/>
                <a:ea typeface="Arial" panose="020B0604020202020204" pitchFamily="34" charset="0"/>
              </a:rPr>
              <a:t>: </a:t>
            </a:r>
            <a:endParaRPr lang="pt-BR" sz="2000">
              <a:solidFill>
                <a:schemeClr val="bg1"/>
              </a:solidFill>
            </a:endParaRPr>
          </a:p>
        </p:txBody>
      </p:sp>
      <p:sp>
        <p:nvSpPr>
          <p:cNvPr id="6" name="Elipse 5">
            <a:extLst>
              <a:ext uri="{FF2B5EF4-FFF2-40B4-BE49-F238E27FC236}">
                <a16:creationId xmlns:a16="http://schemas.microsoft.com/office/drawing/2014/main" id="{D56CB9D8-E407-76C2-EDBD-82AC9CC48672}"/>
              </a:ext>
            </a:extLst>
          </p:cNvPr>
          <p:cNvSpPr/>
          <p:nvPr/>
        </p:nvSpPr>
        <p:spPr>
          <a:xfrm>
            <a:off x="577091" y="2375936"/>
            <a:ext cx="649062" cy="649062"/>
          </a:xfrm>
          <a:prstGeom prst="ellipse">
            <a:avLst/>
          </a:prstGeom>
          <a:solidFill>
            <a:srgbClr val="F3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Elipse 8">
            <a:extLst>
              <a:ext uri="{FF2B5EF4-FFF2-40B4-BE49-F238E27FC236}">
                <a16:creationId xmlns:a16="http://schemas.microsoft.com/office/drawing/2014/main" id="{F2722BAD-D758-E963-FBC1-3B2BBBA9FE2D}"/>
              </a:ext>
            </a:extLst>
          </p:cNvPr>
          <p:cNvSpPr/>
          <p:nvPr/>
        </p:nvSpPr>
        <p:spPr>
          <a:xfrm>
            <a:off x="577091" y="3068555"/>
            <a:ext cx="649062" cy="649062"/>
          </a:xfrm>
          <a:prstGeom prst="ellipse">
            <a:avLst/>
          </a:prstGeom>
          <a:solidFill>
            <a:srgbClr val="F3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Elipse 13">
            <a:extLst>
              <a:ext uri="{FF2B5EF4-FFF2-40B4-BE49-F238E27FC236}">
                <a16:creationId xmlns:a16="http://schemas.microsoft.com/office/drawing/2014/main" id="{75A451DF-5720-091A-3B2E-7FB0523464DF}"/>
              </a:ext>
            </a:extLst>
          </p:cNvPr>
          <p:cNvSpPr/>
          <p:nvPr/>
        </p:nvSpPr>
        <p:spPr>
          <a:xfrm>
            <a:off x="577091" y="3819692"/>
            <a:ext cx="649062" cy="649062"/>
          </a:xfrm>
          <a:prstGeom prst="ellipse">
            <a:avLst/>
          </a:prstGeom>
          <a:solidFill>
            <a:srgbClr val="F3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Elipse 14">
            <a:extLst>
              <a:ext uri="{FF2B5EF4-FFF2-40B4-BE49-F238E27FC236}">
                <a16:creationId xmlns:a16="http://schemas.microsoft.com/office/drawing/2014/main" id="{6AEF0CC9-DBF8-223F-2D5E-488E1D4F588B}"/>
              </a:ext>
            </a:extLst>
          </p:cNvPr>
          <p:cNvSpPr/>
          <p:nvPr/>
        </p:nvSpPr>
        <p:spPr>
          <a:xfrm>
            <a:off x="577091" y="4532670"/>
            <a:ext cx="649062" cy="649062"/>
          </a:xfrm>
          <a:prstGeom prst="ellipse">
            <a:avLst/>
          </a:prstGeom>
          <a:solidFill>
            <a:srgbClr val="F3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2" name="Gráfico 21">
            <a:extLst>
              <a:ext uri="{FF2B5EF4-FFF2-40B4-BE49-F238E27FC236}">
                <a16:creationId xmlns:a16="http://schemas.microsoft.com/office/drawing/2014/main" id="{6F74CD3F-4382-F5A4-A7E5-9F6E60DD76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3252" y="3171090"/>
            <a:ext cx="476741" cy="429067"/>
          </a:xfrm>
          <a:prstGeom prst="rect">
            <a:avLst/>
          </a:prstGeom>
        </p:spPr>
      </p:pic>
      <p:pic>
        <p:nvPicPr>
          <p:cNvPr id="23" name="Gráfico 22">
            <a:extLst>
              <a:ext uri="{FF2B5EF4-FFF2-40B4-BE49-F238E27FC236}">
                <a16:creationId xmlns:a16="http://schemas.microsoft.com/office/drawing/2014/main" id="{1C789A0D-5B55-286B-C2A3-9050A395FC8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6322" y="2440650"/>
            <a:ext cx="470600" cy="492489"/>
          </a:xfrm>
          <a:prstGeom prst="rect">
            <a:avLst/>
          </a:prstGeom>
        </p:spPr>
      </p:pic>
      <p:pic>
        <p:nvPicPr>
          <p:cNvPr id="24" name="Gráfico 23">
            <a:extLst>
              <a:ext uri="{FF2B5EF4-FFF2-40B4-BE49-F238E27FC236}">
                <a16:creationId xmlns:a16="http://schemas.microsoft.com/office/drawing/2014/main" id="{5A9AF253-6208-C189-B1A9-1E90BF1F8C0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2911" y="3897616"/>
            <a:ext cx="470600" cy="470600"/>
          </a:xfrm>
          <a:prstGeom prst="rect">
            <a:avLst/>
          </a:prstGeom>
        </p:spPr>
      </p:pic>
      <p:pic>
        <p:nvPicPr>
          <p:cNvPr id="26" name="Gráfico 25">
            <a:extLst>
              <a:ext uri="{FF2B5EF4-FFF2-40B4-BE49-F238E27FC236}">
                <a16:creationId xmlns:a16="http://schemas.microsoft.com/office/drawing/2014/main" id="{26E1C7EE-DDA0-651B-FC8A-BD43AD82CA1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66322" y="4633041"/>
            <a:ext cx="470600" cy="415879"/>
          </a:xfrm>
          <a:prstGeom prst="rect">
            <a:avLst/>
          </a:prstGeom>
        </p:spPr>
      </p:pic>
      <p:grpSp>
        <p:nvGrpSpPr>
          <p:cNvPr id="10" name="Agrupar 9">
            <a:extLst>
              <a:ext uri="{FF2B5EF4-FFF2-40B4-BE49-F238E27FC236}">
                <a16:creationId xmlns:a16="http://schemas.microsoft.com/office/drawing/2014/main" id="{E4C86EF7-04C7-3F0A-ADBB-9B33181A264C}"/>
              </a:ext>
            </a:extLst>
          </p:cNvPr>
          <p:cNvGrpSpPr/>
          <p:nvPr/>
        </p:nvGrpSpPr>
        <p:grpSpPr>
          <a:xfrm>
            <a:off x="794" y="5859048"/>
            <a:ext cx="3768241" cy="692065"/>
            <a:chOff x="0" y="2864616"/>
            <a:chExt cx="5056094" cy="928588"/>
          </a:xfrm>
        </p:grpSpPr>
        <p:sp>
          <p:nvSpPr>
            <p:cNvPr id="20" name="Rechteck 20">
              <a:extLst>
                <a:ext uri="{FF2B5EF4-FFF2-40B4-BE49-F238E27FC236}">
                  <a16:creationId xmlns:a16="http://schemas.microsoft.com/office/drawing/2014/main" id="{0B54EDDA-7417-B30C-57A0-85EF48469BD7}"/>
                </a:ext>
              </a:extLst>
            </p:cNvPr>
            <p:cNvSpPr/>
            <p:nvPr/>
          </p:nvSpPr>
          <p:spPr>
            <a:xfrm>
              <a:off x="0" y="2864616"/>
              <a:ext cx="5056094" cy="928588"/>
            </a:xfrm>
            <a:prstGeom prst="rect">
              <a:avLst/>
            </a:prstGeom>
            <a:solidFill>
              <a:srgbClr val="F3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de-DE">
                <a:solidFill>
                  <a:srgbClr val="FFFFFF"/>
                </a:solidFill>
                <a:latin typeface="Arial" panose="020B0604020202020204"/>
                <a:cs typeface="Arial"/>
              </a:endParaRPr>
            </a:p>
          </p:txBody>
        </p:sp>
        <p:grpSp>
          <p:nvGrpSpPr>
            <p:cNvPr id="21" name="Agrupar 20">
              <a:extLst>
                <a:ext uri="{FF2B5EF4-FFF2-40B4-BE49-F238E27FC236}">
                  <a16:creationId xmlns:a16="http://schemas.microsoft.com/office/drawing/2014/main" id="{8733C2AD-4507-A96E-C0A2-81483894757A}"/>
                </a:ext>
              </a:extLst>
            </p:cNvPr>
            <p:cNvGrpSpPr/>
            <p:nvPr/>
          </p:nvGrpSpPr>
          <p:grpSpPr>
            <a:xfrm>
              <a:off x="2005586" y="3006999"/>
              <a:ext cx="2836297" cy="652272"/>
              <a:chOff x="2005586" y="3006999"/>
              <a:chExt cx="2836297" cy="652272"/>
            </a:xfrm>
          </p:grpSpPr>
          <p:pic>
            <p:nvPicPr>
              <p:cNvPr id="27" name="Gráfico 26">
                <a:extLst>
                  <a:ext uri="{FF2B5EF4-FFF2-40B4-BE49-F238E27FC236}">
                    <a16:creationId xmlns:a16="http://schemas.microsoft.com/office/drawing/2014/main" id="{3935FB5A-8133-0C53-3681-4BE1BCE1F18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005586" y="3105869"/>
                <a:ext cx="1072228" cy="454532"/>
              </a:xfrm>
              <a:prstGeom prst="rect">
                <a:avLst/>
              </a:prstGeom>
            </p:spPr>
          </p:pic>
          <p:pic>
            <p:nvPicPr>
              <p:cNvPr id="28" name="Gráfico 27">
                <a:extLst>
                  <a:ext uri="{FF2B5EF4-FFF2-40B4-BE49-F238E27FC236}">
                    <a16:creationId xmlns:a16="http://schemas.microsoft.com/office/drawing/2014/main" id="{6448F0FE-2C67-120E-07F3-2647035C06E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580559" y="3105870"/>
                <a:ext cx="1261324" cy="454531"/>
              </a:xfrm>
              <a:prstGeom prst="rect">
                <a:avLst/>
              </a:prstGeom>
            </p:spPr>
          </p:pic>
          <p:cxnSp>
            <p:nvCxnSpPr>
              <p:cNvPr id="29" name="Conector reto 28">
                <a:extLst>
                  <a:ext uri="{FF2B5EF4-FFF2-40B4-BE49-F238E27FC236}">
                    <a16:creationId xmlns:a16="http://schemas.microsoft.com/office/drawing/2014/main" id="{A71A6376-ABC9-37D7-1E9D-451C560B3883}"/>
                  </a:ext>
                </a:extLst>
              </p:cNvPr>
              <p:cNvCxnSpPr>
                <a:cxnSpLocks/>
              </p:cNvCxnSpPr>
              <p:nvPr/>
            </p:nvCxnSpPr>
            <p:spPr>
              <a:xfrm>
                <a:off x="3326394" y="3006999"/>
                <a:ext cx="0" cy="6522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6650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descr="Imagem em preto e branco&#10;&#10;Descrição gerada automaticamente com confiança média">
            <a:extLst>
              <a:ext uri="{FF2B5EF4-FFF2-40B4-BE49-F238E27FC236}">
                <a16:creationId xmlns:a16="http://schemas.microsoft.com/office/drawing/2014/main" id="{48A7AC94-6D2E-77DA-449B-F1D3AD786B97}"/>
              </a:ext>
            </a:extLst>
          </p:cNvPr>
          <p:cNvPicPr>
            <a:picLocks noChangeAspect="1"/>
          </p:cNvPicPr>
          <p:nvPr/>
        </p:nvPicPr>
        <p:blipFill rotWithShape="1">
          <a:blip r:embed="rId5">
            <a:extLst>
              <a:ext uri="{28A0092B-C50C-407E-A947-70E740481C1C}">
                <a14:useLocalDpi xmlns:a14="http://schemas.microsoft.com/office/drawing/2010/main" val="0"/>
              </a:ext>
            </a:extLst>
          </a:blip>
          <a:srcRect l="2397" t="37584" r="14501" b="31325"/>
          <a:stretch/>
        </p:blipFill>
        <p:spPr>
          <a:xfrm>
            <a:off x="0" y="0"/>
            <a:ext cx="12190414" cy="6858001"/>
          </a:xfrm>
          <a:prstGeom prst="rect">
            <a:avLst/>
          </a:prstGeom>
        </p:spPr>
      </p:pic>
      <p:graphicFrame>
        <p:nvGraphicFramePr>
          <p:cNvPr id="7" name="Objekt 6" hidden="1"/>
          <p:cNvGraphicFramePr>
            <a:graphicFrameLocks noChangeAspect="1"/>
          </p:cNvGraphicFramePr>
          <p:nvPr>
            <p:custDataLst>
              <p:tags r:id="rId1"/>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name="think-cell Folie" r:id="rId6" imgW="270" imgH="270" progId="TCLayout.ActiveDocument.1">
                  <p:embed/>
                </p:oleObj>
              </mc:Choice>
              <mc:Fallback>
                <p:oleObj name="think-cell Folie" r:id="rId6" imgW="270" imgH="270" progId="TCLayout.ActiveDocument.1">
                  <p:embed/>
                  <p:pic>
                    <p:nvPicPr>
                      <p:cNvPr id="7" name="Objekt 6" hidden="1"/>
                      <p:cNvPicPr/>
                      <p:nvPr/>
                    </p:nvPicPr>
                    <p:blipFill>
                      <a:blip r:embed="rId7"/>
                      <a:stretch>
                        <a:fillRect/>
                      </a:stretch>
                    </p:blipFill>
                    <p:spPr>
                      <a:xfrm>
                        <a:off x="0" y="0"/>
                        <a:ext cx="158750" cy="158750"/>
                      </a:xfrm>
                      <a:prstGeom prst="rect">
                        <a:avLst/>
                      </a:prstGeom>
                    </p:spPr>
                  </p:pic>
                </p:oleObj>
              </mc:Fallback>
            </mc:AlternateContent>
          </a:graphicData>
        </a:graphic>
      </p:graphicFrame>
      <p:sp>
        <p:nvSpPr>
          <p:cNvPr id="19" name="Titel 1">
            <a:extLst>
              <a:ext uri="{FF2B5EF4-FFF2-40B4-BE49-F238E27FC236}">
                <a16:creationId xmlns:a16="http://schemas.microsoft.com/office/drawing/2014/main" id="{C045BADC-2C35-4E18-EFF1-938A8CD8E038}"/>
              </a:ext>
            </a:extLst>
          </p:cNvPr>
          <p:cNvSpPr txBox="1">
            <a:spLocks/>
          </p:cNvSpPr>
          <p:nvPr>
            <p:custDataLst>
              <p:tags r:id="rId2"/>
            </p:custDataLst>
          </p:nvPr>
        </p:nvSpPr>
        <p:spPr>
          <a:xfrm>
            <a:off x="821295" y="3429000"/>
            <a:ext cx="5273911" cy="1588553"/>
          </a:xfrm>
          <a:prstGeom prst="rect">
            <a:avLst/>
          </a:prstGeom>
        </p:spPr>
        <p:txBody>
          <a:bodyPr lIns="0" tIns="0" rIns="0" bIns="0" anchor="ctr">
            <a:noAutofit/>
          </a:bodyPr>
          <a:lstStyle>
            <a:lvl1pPr algn="l" defTabSz="914400" rtl="0" eaLnBrk="1" latinLnBrk="0" hangingPunct="1">
              <a:lnSpc>
                <a:spcPct val="95000"/>
              </a:lnSpc>
              <a:spcBef>
                <a:spcPts val="0"/>
              </a:spcBef>
              <a:spcAft>
                <a:spcPts val="0"/>
              </a:spcAft>
              <a:buNone/>
              <a:defRPr sz="3200" b="1" i="0" kern="1200">
                <a:solidFill>
                  <a:schemeClr val="accent1"/>
                </a:solidFill>
                <a:latin typeface="Arial"/>
                <a:ea typeface="+mj-ea"/>
                <a:cs typeface="+mj-cs"/>
              </a:defRPr>
            </a:lvl1pPr>
          </a:lstStyle>
          <a:p>
            <a:pPr>
              <a:lnSpc>
                <a:spcPts val="5000"/>
              </a:lnSpc>
            </a:pPr>
            <a:r>
              <a:rPr lang="en-US" sz="6000">
                <a:solidFill>
                  <a:schemeClr val="bg1"/>
                </a:solidFill>
              </a:rPr>
              <a:t>Evidência</a:t>
            </a:r>
            <a:br>
              <a:rPr lang="en-US" sz="6000">
                <a:solidFill>
                  <a:schemeClr val="bg1"/>
                </a:solidFill>
              </a:rPr>
            </a:br>
            <a:r>
              <a:rPr lang="en-US" sz="6000">
                <a:solidFill>
                  <a:schemeClr val="bg1"/>
                </a:solidFill>
              </a:rPr>
              <a:t>a toda prova</a:t>
            </a:r>
          </a:p>
        </p:txBody>
      </p:sp>
      <p:grpSp>
        <p:nvGrpSpPr>
          <p:cNvPr id="29" name="Agrupar 28">
            <a:extLst>
              <a:ext uri="{FF2B5EF4-FFF2-40B4-BE49-F238E27FC236}">
                <a16:creationId xmlns:a16="http://schemas.microsoft.com/office/drawing/2014/main" id="{AD314C78-B3C0-9F03-6EBD-F45289E3C7B3}"/>
              </a:ext>
            </a:extLst>
          </p:cNvPr>
          <p:cNvGrpSpPr/>
          <p:nvPr/>
        </p:nvGrpSpPr>
        <p:grpSpPr>
          <a:xfrm>
            <a:off x="794" y="5859048"/>
            <a:ext cx="3768241" cy="692065"/>
            <a:chOff x="0" y="2864616"/>
            <a:chExt cx="5056094" cy="928588"/>
          </a:xfrm>
        </p:grpSpPr>
        <p:sp>
          <p:nvSpPr>
            <p:cNvPr id="30" name="Rechteck 20">
              <a:extLst>
                <a:ext uri="{FF2B5EF4-FFF2-40B4-BE49-F238E27FC236}">
                  <a16:creationId xmlns:a16="http://schemas.microsoft.com/office/drawing/2014/main" id="{AD5E4C05-7436-EA80-0683-BC2DC69A18EF}"/>
                </a:ext>
              </a:extLst>
            </p:cNvPr>
            <p:cNvSpPr/>
            <p:nvPr/>
          </p:nvSpPr>
          <p:spPr>
            <a:xfrm>
              <a:off x="0" y="2864616"/>
              <a:ext cx="5056094" cy="928588"/>
            </a:xfrm>
            <a:prstGeom prst="rect">
              <a:avLst/>
            </a:prstGeom>
            <a:solidFill>
              <a:srgbClr val="F3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de-DE">
                <a:solidFill>
                  <a:srgbClr val="FFFFFF"/>
                </a:solidFill>
                <a:latin typeface="Arial" panose="020B0604020202020204"/>
                <a:cs typeface="Arial"/>
              </a:endParaRPr>
            </a:p>
          </p:txBody>
        </p:sp>
        <p:grpSp>
          <p:nvGrpSpPr>
            <p:cNvPr id="31" name="Agrupar 30">
              <a:extLst>
                <a:ext uri="{FF2B5EF4-FFF2-40B4-BE49-F238E27FC236}">
                  <a16:creationId xmlns:a16="http://schemas.microsoft.com/office/drawing/2014/main" id="{6E8A2853-0732-D087-46FC-1EF22CC57984}"/>
                </a:ext>
              </a:extLst>
            </p:cNvPr>
            <p:cNvGrpSpPr/>
            <p:nvPr/>
          </p:nvGrpSpPr>
          <p:grpSpPr>
            <a:xfrm>
              <a:off x="2005586" y="3006999"/>
              <a:ext cx="2836297" cy="652272"/>
              <a:chOff x="2005586" y="3006999"/>
              <a:chExt cx="2836297" cy="652272"/>
            </a:xfrm>
          </p:grpSpPr>
          <p:pic>
            <p:nvPicPr>
              <p:cNvPr id="32" name="Gráfico 31">
                <a:extLst>
                  <a:ext uri="{FF2B5EF4-FFF2-40B4-BE49-F238E27FC236}">
                    <a16:creationId xmlns:a16="http://schemas.microsoft.com/office/drawing/2014/main" id="{E6168B00-8709-F883-9FB8-8732A54B223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05586" y="3105869"/>
                <a:ext cx="1072228" cy="454532"/>
              </a:xfrm>
              <a:prstGeom prst="rect">
                <a:avLst/>
              </a:prstGeom>
            </p:spPr>
          </p:pic>
          <p:pic>
            <p:nvPicPr>
              <p:cNvPr id="33" name="Gráfico 32">
                <a:extLst>
                  <a:ext uri="{FF2B5EF4-FFF2-40B4-BE49-F238E27FC236}">
                    <a16:creationId xmlns:a16="http://schemas.microsoft.com/office/drawing/2014/main" id="{8A7F96E4-0AC2-FF88-CE82-84ABF30A8DD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80559" y="3105870"/>
                <a:ext cx="1261324" cy="454531"/>
              </a:xfrm>
              <a:prstGeom prst="rect">
                <a:avLst/>
              </a:prstGeom>
            </p:spPr>
          </p:pic>
          <p:cxnSp>
            <p:nvCxnSpPr>
              <p:cNvPr id="34" name="Conector reto 33">
                <a:extLst>
                  <a:ext uri="{FF2B5EF4-FFF2-40B4-BE49-F238E27FC236}">
                    <a16:creationId xmlns:a16="http://schemas.microsoft.com/office/drawing/2014/main" id="{64C6D88D-F8C3-9C0E-AA61-71A365796EEF}"/>
                  </a:ext>
                </a:extLst>
              </p:cNvPr>
              <p:cNvCxnSpPr>
                <a:cxnSpLocks/>
              </p:cNvCxnSpPr>
              <p:nvPr/>
            </p:nvCxnSpPr>
            <p:spPr>
              <a:xfrm>
                <a:off x="3326394" y="3006999"/>
                <a:ext cx="0" cy="6522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2545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1"/>
            </p:custDataLst>
          </p:nvPr>
        </p:nvGraphicFramePr>
        <p:xfrm>
          <a:off x="794" y="447"/>
          <a:ext cx="158729" cy="158729"/>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7" name="Objekt 6" hidden="1"/>
                      <p:cNvPicPr/>
                      <p:nvPr/>
                    </p:nvPicPr>
                    <p:blipFill>
                      <a:blip r:embed="rId5"/>
                      <a:stretch>
                        <a:fillRect/>
                      </a:stretch>
                    </p:blipFill>
                    <p:spPr>
                      <a:xfrm>
                        <a:off x="794" y="447"/>
                        <a:ext cx="158729" cy="158729"/>
                      </a:xfrm>
                      <a:prstGeom prst="rect">
                        <a:avLst/>
                      </a:prstGeom>
                    </p:spPr>
                  </p:pic>
                </p:oleObj>
              </mc:Fallback>
            </mc:AlternateContent>
          </a:graphicData>
        </a:graphic>
      </p:graphicFrame>
      <p:sp>
        <p:nvSpPr>
          <p:cNvPr id="4" name="Titel 3"/>
          <p:cNvSpPr>
            <a:spLocks noGrp="1"/>
          </p:cNvSpPr>
          <p:nvPr>
            <p:ph type="title" idx="4294967295"/>
          </p:nvPr>
        </p:nvSpPr>
        <p:spPr>
          <a:xfrm>
            <a:off x="320376" y="211240"/>
            <a:ext cx="11734858" cy="853089"/>
          </a:xfrm>
          <a:prstGeom prst="rect">
            <a:avLst/>
          </a:prstGeom>
        </p:spPr>
        <p:txBody>
          <a:bodyPr/>
          <a:lstStyle/>
          <a:p>
            <a:r>
              <a:rPr lang="de-DE" sz="3600" b="1" dirty="0">
                <a:solidFill>
                  <a:srgbClr val="C50022"/>
                </a:solidFill>
              </a:rPr>
              <a:t>Pensamento do Ciclo de Vida</a:t>
            </a:r>
          </a:p>
        </p:txBody>
      </p:sp>
      <p:grpSp>
        <p:nvGrpSpPr>
          <p:cNvPr id="158" name="Agrupar 157">
            <a:extLst>
              <a:ext uri="{FF2B5EF4-FFF2-40B4-BE49-F238E27FC236}">
                <a16:creationId xmlns:a16="http://schemas.microsoft.com/office/drawing/2014/main" id="{966D7E4C-E49B-D539-4834-D43B328663AE}"/>
              </a:ext>
            </a:extLst>
          </p:cNvPr>
          <p:cNvGrpSpPr/>
          <p:nvPr/>
        </p:nvGrpSpPr>
        <p:grpSpPr>
          <a:xfrm>
            <a:off x="497025" y="1170445"/>
            <a:ext cx="11022965" cy="4063273"/>
            <a:chOff x="554899" y="1358786"/>
            <a:chExt cx="11022965" cy="4063273"/>
          </a:xfrm>
        </p:grpSpPr>
        <p:grpSp>
          <p:nvGrpSpPr>
            <p:cNvPr id="5" name="Group 26">
              <a:extLst>
                <a:ext uri="{FF2B5EF4-FFF2-40B4-BE49-F238E27FC236}">
                  <a16:creationId xmlns:a16="http://schemas.microsoft.com/office/drawing/2014/main" id="{D624384E-BACD-7ECB-8A20-9E56500E75E4}"/>
                </a:ext>
              </a:extLst>
            </p:cNvPr>
            <p:cNvGrpSpPr>
              <a:grpSpLocks noChangeAspect="1"/>
            </p:cNvGrpSpPr>
            <p:nvPr/>
          </p:nvGrpSpPr>
          <p:grpSpPr bwMode="auto">
            <a:xfrm>
              <a:off x="5647761" y="2320849"/>
              <a:ext cx="870153" cy="437958"/>
              <a:chOff x="-3761" y="18"/>
              <a:chExt cx="6495" cy="3269"/>
            </a:xfrm>
          </p:grpSpPr>
          <p:sp>
            <p:nvSpPr>
              <p:cNvPr id="11" name="Freeform 27" hidden="1">
                <a:extLst>
                  <a:ext uri="{FF2B5EF4-FFF2-40B4-BE49-F238E27FC236}">
                    <a16:creationId xmlns:a16="http://schemas.microsoft.com/office/drawing/2014/main" id="{7AD2B829-81CA-44A2-77F0-98E127B44659}"/>
                  </a:ext>
                </a:extLst>
              </p:cNvPr>
              <p:cNvSpPr>
                <a:spLocks noEditPoints="1"/>
              </p:cNvSpPr>
              <p:nvPr/>
            </p:nvSpPr>
            <p:spPr bwMode="auto">
              <a:xfrm>
                <a:off x="-2" y="18"/>
                <a:ext cx="2736" cy="3184"/>
              </a:xfrm>
              <a:custGeom>
                <a:avLst/>
                <a:gdLst>
                  <a:gd name="T0" fmla="*/ 1148 w 1155"/>
                  <a:gd name="T1" fmla="*/ 347 h 1345"/>
                  <a:gd name="T2" fmla="*/ 960 w 1155"/>
                  <a:gd name="T3" fmla="*/ 347 h 1345"/>
                  <a:gd name="T4" fmla="*/ 1004 w 1155"/>
                  <a:gd name="T5" fmla="*/ 0 h 1345"/>
                  <a:gd name="T6" fmla="*/ 146 w 1155"/>
                  <a:gd name="T7" fmla="*/ 0 h 1345"/>
                  <a:gd name="T8" fmla="*/ 190 w 1155"/>
                  <a:gd name="T9" fmla="*/ 347 h 1345"/>
                  <a:gd name="T10" fmla="*/ 2 w 1155"/>
                  <a:gd name="T11" fmla="*/ 362 h 1345"/>
                  <a:gd name="T12" fmla="*/ 233 w 1155"/>
                  <a:gd name="T13" fmla="*/ 610 h 1345"/>
                  <a:gd name="T14" fmla="*/ 390 w 1155"/>
                  <a:gd name="T15" fmla="*/ 1278 h 1345"/>
                  <a:gd name="T16" fmla="*/ 811 w 1155"/>
                  <a:gd name="T17" fmla="*/ 1242 h 1345"/>
                  <a:gd name="T18" fmla="*/ 839 w 1155"/>
                  <a:gd name="T19" fmla="*/ 937 h 1345"/>
                  <a:gd name="T20" fmla="*/ 1011 w 1155"/>
                  <a:gd name="T21" fmla="*/ 588 h 1345"/>
                  <a:gd name="T22" fmla="*/ 1148 w 1155"/>
                  <a:gd name="T23" fmla="*/ 347 h 1345"/>
                  <a:gd name="T24" fmla="*/ 258 w 1155"/>
                  <a:gd name="T25" fmla="*/ 347 h 1345"/>
                  <a:gd name="T26" fmla="*/ 209 w 1155"/>
                  <a:gd name="T27" fmla="*/ 209 h 1345"/>
                  <a:gd name="T28" fmla="*/ 339 w 1155"/>
                  <a:gd name="T29" fmla="*/ 310 h 1345"/>
                  <a:gd name="T30" fmla="*/ 258 w 1155"/>
                  <a:gd name="T31" fmla="*/ 347 h 1345"/>
                  <a:gd name="T32" fmla="*/ 325 w 1155"/>
                  <a:gd name="T33" fmla="*/ 740 h 1345"/>
                  <a:gd name="T34" fmla="*/ 379 w 1155"/>
                  <a:gd name="T35" fmla="*/ 637 h 1345"/>
                  <a:gd name="T36" fmla="*/ 325 w 1155"/>
                  <a:gd name="T37" fmla="*/ 740 h 1345"/>
                  <a:gd name="T38" fmla="*/ 325 w 1155"/>
                  <a:gd name="T39" fmla="*/ 740 h 1345"/>
                  <a:gd name="T40" fmla="*/ 755 w 1155"/>
                  <a:gd name="T41" fmla="*/ 1214 h 1345"/>
                  <a:gd name="T42" fmla="*/ 395 w 1155"/>
                  <a:gd name="T43" fmla="*/ 1214 h 1345"/>
                  <a:gd name="T44" fmla="*/ 508 w 1155"/>
                  <a:gd name="T45" fmla="*/ 947 h 1345"/>
                  <a:gd name="T46" fmla="*/ 414 w 1155"/>
                  <a:gd name="T47" fmla="*/ 550 h 1345"/>
                  <a:gd name="T48" fmla="*/ 738 w 1155"/>
                  <a:gd name="T49" fmla="*/ 550 h 1345"/>
                  <a:gd name="T50" fmla="*/ 634 w 1155"/>
                  <a:gd name="T51" fmla="*/ 851 h 1345"/>
                  <a:gd name="T52" fmla="*/ 755 w 1155"/>
                  <a:gd name="T53" fmla="*/ 1214 h 1345"/>
                  <a:gd name="T54" fmla="*/ 755 w 1155"/>
                  <a:gd name="T55" fmla="*/ 1214 h 1345"/>
                  <a:gd name="T56" fmla="*/ 827 w 1155"/>
                  <a:gd name="T57" fmla="*/ 740 h 1345"/>
                  <a:gd name="T58" fmla="*/ 773 w 1155"/>
                  <a:gd name="T59" fmla="*/ 637 h 1345"/>
                  <a:gd name="T60" fmla="*/ 827 w 1155"/>
                  <a:gd name="T61" fmla="*/ 740 h 1345"/>
                  <a:gd name="T62" fmla="*/ 827 w 1155"/>
                  <a:gd name="T63" fmla="*/ 740 h 1345"/>
                  <a:gd name="T64" fmla="*/ 892 w 1155"/>
                  <a:gd name="T65" fmla="*/ 347 h 1345"/>
                  <a:gd name="T66" fmla="*/ 811 w 1155"/>
                  <a:gd name="T67" fmla="*/ 309 h 1345"/>
                  <a:gd name="T68" fmla="*/ 941 w 1155"/>
                  <a:gd name="T69" fmla="*/ 209 h 1345"/>
                  <a:gd name="T70" fmla="*/ 892 w 1155"/>
                  <a:gd name="T71" fmla="*/ 347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55" h="1345">
                    <a:moveTo>
                      <a:pt x="1148" y="347"/>
                    </a:moveTo>
                    <a:cubicBezTo>
                      <a:pt x="1085" y="347"/>
                      <a:pt x="1023" y="347"/>
                      <a:pt x="960" y="347"/>
                    </a:cubicBezTo>
                    <a:cubicBezTo>
                      <a:pt x="1012" y="242"/>
                      <a:pt x="1016" y="115"/>
                      <a:pt x="1004" y="0"/>
                    </a:cubicBezTo>
                    <a:cubicBezTo>
                      <a:pt x="801" y="385"/>
                      <a:pt x="348" y="392"/>
                      <a:pt x="146" y="0"/>
                    </a:cubicBezTo>
                    <a:cubicBezTo>
                      <a:pt x="134" y="115"/>
                      <a:pt x="138" y="242"/>
                      <a:pt x="190" y="347"/>
                    </a:cubicBezTo>
                    <a:cubicBezTo>
                      <a:pt x="156" y="347"/>
                      <a:pt x="3" y="329"/>
                      <a:pt x="2" y="362"/>
                    </a:cubicBezTo>
                    <a:cubicBezTo>
                      <a:pt x="0" y="498"/>
                      <a:pt x="97" y="599"/>
                      <a:pt x="233" y="610"/>
                    </a:cubicBezTo>
                    <a:cubicBezTo>
                      <a:pt x="233" y="710"/>
                      <a:pt x="300" y="1244"/>
                      <a:pt x="390" y="1278"/>
                    </a:cubicBezTo>
                    <a:cubicBezTo>
                      <a:pt x="474" y="1309"/>
                      <a:pt x="755" y="1345"/>
                      <a:pt x="811" y="1242"/>
                    </a:cubicBezTo>
                    <a:cubicBezTo>
                      <a:pt x="850" y="1193"/>
                      <a:pt x="828" y="1002"/>
                      <a:pt x="839" y="937"/>
                    </a:cubicBezTo>
                    <a:cubicBezTo>
                      <a:pt x="864" y="791"/>
                      <a:pt x="894" y="638"/>
                      <a:pt x="1011" y="588"/>
                    </a:cubicBezTo>
                    <a:cubicBezTo>
                      <a:pt x="1106" y="547"/>
                      <a:pt x="1155" y="447"/>
                      <a:pt x="1148" y="347"/>
                    </a:cubicBezTo>
                    <a:close/>
                    <a:moveTo>
                      <a:pt x="258" y="347"/>
                    </a:moveTo>
                    <a:cubicBezTo>
                      <a:pt x="231" y="304"/>
                      <a:pt x="217" y="253"/>
                      <a:pt x="209" y="209"/>
                    </a:cubicBezTo>
                    <a:cubicBezTo>
                      <a:pt x="247" y="251"/>
                      <a:pt x="290" y="284"/>
                      <a:pt x="339" y="310"/>
                    </a:cubicBezTo>
                    <a:cubicBezTo>
                      <a:pt x="250" y="356"/>
                      <a:pt x="309" y="339"/>
                      <a:pt x="258" y="347"/>
                    </a:cubicBezTo>
                    <a:close/>
                    <a:moveTo>
                      <a:pt x="325" y="740"/>
                    </a:moveTo>
                    <a:cubicBezTo>
                      <a:pt x="270" y="711"/>
                      <a:pt x="324" y="608"/>
                      <a:pt x="379" y="637"/>
                    </a:cubicBezTo>
                    <a:cubicBezTo>
                      <a:pt x="434" y="666"/>
                      <a:pt x="380" y="769"/>
                      <a:pt x="325" y="740"/>
                    </a:cubicBezTo>
                    <a:cubicBezTo>
                      <a:pt x="302" y="728"/>
                      <a:pt x="347" y="752"/>
                      <a:pt x="325" y="740"/>
                    </a:cubicBezTo>
                    <a:close/>
                    <a:moveTo>
                      <a:pt x="755" y="1214"/>
                    </a:moveTo>
                    <a:cubicBezTo>
                      <a:pt x="792" y="1193"/>
                      <a:pt x="358" y="1192"/>
                      <a:pt x="395" y="1214"/>
                    </a:cubicBezTo>
                    <a:cubicBezTo>
                      <a:pt x="393" y="1119"/>
                      <a:pt x="487" y="1049"/>
                      <a:pt x="508" y="947"/>
                    </a:cubicBezTo>
                    <a:cubicBezTo>
                      <a:pt x="541" y="779"/>
                      <a:pt x="474" y="691"/>
                      <a:pt x="414" y="550"/>
                    </a:cubicBezTo>
                    <a:cubicBezTo>
                      <a:pt x="330" y="353"/>
                      <a:pt x="822" y="353"/>
                      <a:pt x="738" y="550"/>
                    </a:cubicBezTo>
                    <a:cubicBezTo>
                      <a:pt x="692" y="657"/>
                      <a:pt x="632" y="724"/>
                      <a:pt x="634" y="851"/>
                    </a:cubicBezTo>
                    <a:cubicBezTo>
                      <a:pt x="636" y="995"/>
                      <a:pt x="757" y="1094"/>
                      <a:pt x="755" y="1214"/>
                    </a:cubicBezTo>
                    <a:cubicBezTo>
                      <a:pt x="748" y="1219"/>
                      <a:pt x="755" y="1202"/>
                      <a:pt x="755" y="1214"/>
                    </a:cubicBezTo>
                    <a:close/>
                    <a:moveTo>
                      <a:pt x="827" y="740"/>
                    </a:moveTo>
                    <a:cubicBezTo>
                      <a:pt x="772" y="769"/>
                      <a:pt x="718" y="666"/>
                      <a:pt x="773" y="637"/>
                    </a:cubicBezTo>
                    <a:cubicBezTo>
                      <a:pt x="828" y="608"/>
                      <a:pt x="882" y="711"/>
                      <a:pt x="827" y="740"/>
                    </a:cubicBezTo>
                    <a:cubicBezTo>
                      <a:pt x="804" y="752"/>
                      <a:pt x="850" y="728"/>
                      <a:pt x="827" y="740"/>
                    </a:cubicBezTo>
                    <a:close/>
                    <a:moveTo>
                      <a:pt x="892" y="347"/>
                    </a:moveTo>
                    <a:cubicBezTo>
                      <a:pt x="841" y="339"/>
                      <a:pt x="901" y="357"/>
                      <a:pt x="811" y="309"/>
                    </a:cubicBezTo>
                    <a:cubicBezTo>
                      <a:pt x="860" y="284"/>
                      <a:pt x="904" y="250"/>
                      <a:pt x="941" y="209"/>
                    </a:cubicBezTo>
                    <a:cubicBezTo>
                      <a:pt x="933" y="253"/>
                      <a:pt x="919" y="304"/>
                      <a:pt x="892" y="347"/>
                    </a:cubicBezTo>
                    <a:close/>
                  </a:path>
                </a:pathLst>
              </a:custGeom>
              <a:solidFill>
                <a:srgbClr val="21499A"/>
              </a:solidFill>
              <a:ln w="9525">
                <a:solidFill>
                  <a:srgbClr val="68AE3C"/>
                </a:solidFill>
                <a:round/>
                <a:headEnd/>
                <a:tailEnd/>
              </a:ln>
            </p:spPr>
            <p:txBody>
              <a:bodyPr vert="horz" wrap="square" lIns="91416" tIns="45708" rIns="91416" bIns="45708" numCol="1" anchor="t" anchorCtr="0" compatLnSpc="1">
                <a:prstTxWarp prst="textNoShape">
                  <a:avLst/>
                </a:prstTxWarp>
              </a:bodyPr>
              <a:lstStyle/>
              <a:p>
                <a:pPr defTabSz="914309">
                  <a:defRPr/>
                </a:pPr>
                <a:endParaRPr lang="pt-BR" kern="0">
                  <a:solidFill>
                    <a:prstClr val="black"/>
                  </a:solidFill>
                  <a:latin typeface="Arial" panose="020B0604020202020204"/>
                  <a:cs typeface="Arial"/>
                </a:endParaRPr>
              </a:p>
            </p:txBody>
          </p:sp>
          <p:sp>
            <p:nvSpPr>
              <p:cNvPr id="12" name="Freeform 28">
                <a:extLst>
                  <a:ext uri="{FF2B5EF4-FFF2-40B4-BE49-F238E27FC236}">
                    <a16:creationId xmlns:a16="http://schemas.microsoft.com/office/drawing/2014/main" id="{BED96D33-296E-E0A3-0929-C30F3627BFC6}"/>
                  </a:ext>
                </a:extLst>
              </p:cNvPr>
              <p:cNvSpPr>
                <a:spLocks noEditPoints="1"/>
              </p:cNvSpPr>
              <p:nvPr/>
            </p:nvSpPr>
            <p:spPr bwMode="auto">
              <a:xfrm>
                <a:off x="-3761" y="205"/>
                <a:ext cx="2720" cy="3082"/>
              </a:xfrm>
              <a:custGeom>
                <a:avLst/>
                <a:gdLst>
                  <a:gd name="T0" fmla="*/ 959 w 1148"/>
                  <a:gd name="T1" fmla="*/ 347 h 1302"/>
                  <a:gd name="T2" fmla="*/ 1008 w 1148"/>
                  <a:gd name="T3" fmla="*/ 104 h 1302"/>
                  <a:gd name="T4" fmla="*/ 952 w 1148"/>
                  <a:gd name="T5" fmla="*/ 90 h 1302"/>
                  <a:gd name="T6" fmla="*/ 754 w 1148"/>
                  <a:gd name="T7" fmla="*/ 269 h 1302"/>
                  <a:gd name="T8" fmla="*/ 456 w 1148"/>
                  <a:gd name="T9" fmla="*/ 289 h 1302"/>
                  <a:gd name="T10" fmla="*/ 145 w 1148"/>
                  <a:gd name="T11" fmla="*/ 0 h 1302"/>
                  <a:gd name="T12" fmla="*/ 158 w 1148"/>
                  <a:gd name="T13" fmla="*/ 261 h 1302"/>
                  <a:gd name="T14" fmla="*/ 2 w 1148"/>
                  <a:gd name="T15" fmla="*/ 347 h 1302"/>
                  <a:gd name="T16" fmla="*/ 66 w 1148"/>
                  <a:gd name="T17" fmla="*/ 538 h 1302"/>
                  <a:gd name="T18" fmla="*/ 273 w 1148"/>
                  <a:gd name="T19" fmla="*/ 811 h 1302"/>
                  <a:gd name="T20" fmla="*/ 334 w 1148"/>
                  <a:gd name="T21" fmla="*/ 1236 h 1302"/>
                  <a:gd name="T22" fmla="*/ 389 w 1148"/>
                  <a:gd name="T23" fmla="*/ 1278 h 1302"/>
                  <a:gd name="T24" fmla="*/ 759 w 1148"/>
                  <a:gd name="T25" fmla="*/ 1278 h 1302"/>
                  <a:gd name="T26" fmla="*/ 814 w 1148"/>
                  <a:gd name="T27" fmla="*/ 1236 h 1302"/>
                  <a:gd name="T28" fmla="*/ 876 w 1148"/>
                  <a:gd name="T29" fmla="*/ 811 h 1302"/>
                  <a:gd name="T30" fmla="*/ 1082 w 1148"/>
                  <a:gd name="T31" fmla="*/ 538 h 1302"/>
                  <a:gd name="T32" fmla="*/ 1147 w 1148"/>
                  <a:gd name="T33" fmla="*/ 347 h 1302"/>
                  <a:gd name="T34" fmla="*/ 208 w 1148"/>
                  <a:gd name="T35" fmla="*/ 209 h 1302"/>
                  <a:gd name="T36" fmla="*/ 338 w 1148"/>
                  <a:gd name="T37" fmla="*/ 310 h 1302"/>
                  <a:gd name="T38" fmla="*/ 257 w 1148"/>
                  <a:gd name="T39" fmla="*/ 347 h 1302"/>
                  <a:gd name="T40" fmla="*/ 309 w 1148"/>
                  <a:gd name="T41" fmla="*/ 667 h 1302"/>
                  <a:gd name="T42" fmla="*/ 392 w 1148"/>
                  <a:gd name="T43" fmla="*/ 710 h 1302"/>
                  <a:gd name="T44" fmla="*/ 754 w 1148"/>
                  <a:gd name="T45" fmla="*/ 1214 h 1302"/>
                  <a:gd name="T46" fmla="*/ 575 w 1148"/>
                  <a:gd name="T47" fmla="*/ 1176 h 1302"/>
                  <a:gd name="T48" fmla="*/ 575 w 1148"/>
                  <a:gd name="T49" fmla="*/ 1176 h 1302"/>
                  <a:gd name="T50" fmla="*/ 574 w 1148"/>
                  <a:gd name="T51" fmla="*/ 1176 h 1302"/>
                  <a:gd name="T52" fmla="*/ 394 w 1148"/>
                  <a:gd name="T53" fmla="*/ 1214 h 1302"/>
                  <a:gd name="T54" fmla="*/ 517 w 1148"/>
                  <a:gd name="T55" fmla="*/ 851 h 1302"/>
                  <a:gd name="T56" fmla="*/ 575 w 1148"/>
                  <a:gd name="T57" fmla="*/ 405 h 1302"/>
                  <a:gd name="T58" fmla="*/ 633 w 1148"/>
                  <a:gd name="T59" fmla="*/ 851 h 1302"/>
                  <a:gd name="T60" fmla="*/ 754 w 1148"/>
                  <a:gd name="T61" fmla="*/ 1214 h 1302"/>
                  <a:gd name="T62" fmla="*/ 758 w 1148"/>
                  <a:gd name="T63" fmla="*/ 710 h 1302"/>
                  <a:gd name="T64" fmla="*/ 840 w 1148"/>
                  <a:gd name="T65" fmla="*/ 667 h 1302"/>
                  <a:gd name="T66" fmla="*/ 891 w 1148"/>
                  <a:gd name="T67" fmla="*/ 347 h 1302"/>
                  <a:gd name="T68" fmla="*/ 810 w 1148"/>
                  <a:gd name="T69" fmla="*/ 309 h 1302"/>
                  <a:gd name="T70" fmla="*/ 940 w 1148"/>
                  <a:gd name="T71" fmla="*/ 209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48" h="1302">
                    <a:moveTo>
                      <a:pt x="1147" y="347"/>
                    </a:moveTo>
                    <a:cubicBezTo>
                      <a:pt x="959" y="347"/>
                      <a:pt x="959" y="347"/>
                      <a:pt x="959" y="347"/>
                    </a:cubicBezTo>
                    <a:cubicBezTo>
                      <a:pt x="972" y="321"/>
                      <a:pt x="982" y="292"/>
                      <a:pt x="990" y="261"/>
                    </a:cubicBezTo>
                    <a:cubicBezTo>
                      <a:pt x="1011" y="179"/>
                      <a:pt x="1008" y="107"/>
                      <a:pt x="1008" y="104"/>
                    </a:cubicBezTo>
                    <a:cubicBezTo>
                      <a:pt x="1003" y="0"/>
                      <a:pt x="1003" y="0"/>
                      <a:pt x="1003" y="0"/>
                    </a:cubicBezTo>
                    <a:cubicBezTo>
                      <a:pt x="952" y="90"/>
                      <a:pt x="952" y="90"/>
                      <a:pt x="952" y="90"/>
                    </a:cubicBezTo>
                    <a:cubicBezTo>
                      <a:pt x="925" y="137"/>
                      <a:pt x="892" y="177"/>
                      <a:pt x="854" y="208"/>
                    </a:cubicBezTo>
                    <a:cubicBezTo>
                      <a:pt x="824" y="234"/>
                      <a:pt x="790" y="254"/>
                      <a:pt x="754" y="269"/>
                    </a:cubicBezTo>
                    <a:cubicBezTo>
                      <a:pt x="731" y="279"/>
                      <a:pt x="710" y="285"/>
                      <a:pt x="692" y="289"/>
                    </a:cubicBezTo>
                    <a:cubicBezTo>
                      <a:pt x="456" y="289"/>
                      <a:pt x="456" y="289"/>
                      <a:pt x="456" y="289"/>
                    </a:cubicBezTo>
                    <a:cubicBezTo>
                      <a:pt x="391" y="274"/>
                      <a:pt x="276" y="229"/>
                      <a:pt x="196" y="90"/>
                    </a:cubicBezTo>
                    <a:cubicBezTo>
                      <a:pt x="145" y="0"/>
                      <a:pt x="145" y="0"/>
                      <a:pt x="145" y="0"/>
                    </a:cubicBezTo>
                    <a:cubicBezTo>
                      <a:pt x="140" y="104"/>
                      <a:pt x="140" y="104"/>
                      <a:pt x="140" y="104"/>
                    </a:cubicBezTo>
                    <a:cubicBezTo>
                      <a:pt x="140" y="107"/>
                      <a:pt x="137" y="179"/>
                      <a:pt x="158" y="261"/>
                    </a:cubicBezTo>
                    <a:cubicBezTo>
                      <a:pt x="166" y="292"/>
                      <a:pt x="176" y="321"/>
                      <a:pt x="189" y="347"/>
                    </a:cubicBezTo>
                    <a:cubicBezTo>
                      <a:pt x="2" y="347"/>
                      <a:pt x="2" y="347"/>
                      <a:pt x="2" y="347"/>
                    </a:cubicBezTo>
                    <a:cubicBezTo>
                      <a:pt x="1" y="376"/>
                      <a:pt x="1" y="376"/>
                      <a:pt x="1" y="376"/>
                    </a:cubicBezTo>
                    <a:cubicBezTo>
                      <a:pt x="1" y="380"/>
                      <a:pt x="0" y="470"/>
                      <a:pt x="66" y="538"/>
                    </a:cubicBezTo>
                    <a:cubicBezTo>
                      <a:pt x="106" y="580"/>
                      <a:pt x="162" y="604"/>
                      <a:pt x="232" y="610"/>
                    </a:cubicBezTo>
                    <a:cubicBezTo>
                      <a:pt x="232" y="700"/>
                      <a:pt x="246" y="766"/>
                      <a:pt x="273" y="811"/>
                    </a:cubicBezTo>
                    <a:cubicBezTo>
                      <a:pt x="322" y="894"/>
                      <a:pt x="334" y="1140"/>
                      <a:pt x="334" y="1228"/>
                    </a:cubicBezTo>
                    <a:cubicBezTo>
                      <a:pt x="334" y="1236"/>
                      <a:pt x="334" y="1236"/>
                      <a:pt x="334" y="1236"/>
                    </a:cubicBezTo>
                    <a:cubicBezTo>
                      <a:pt x="338" y="1242"/>
                      <a:pt x="338" y="1242"/>
                      <a:pt x="338" y="1242"/>
                    </a:cubicBezTo>
                    <a:cubicBezTo>
                      <a:pt x="342" y="1250"/>
                      <a:pt x="354" y="1265"/>
                      <a:pt x="389" y="1278"/>
                    </a:cubicBezTo>
                    <a:cubicBezTo>
                      <a:pt x="431" y="1294"/>
                      <a:pt x="493" y="1302"/>
                      <a:pt x="574" y="1302"/>
                    </a:cubicBezTo>
                    <a:cubicBezTo>
                      <a:pt x="655" y="1302"/>
                      <a:pt x="717" y="1294"/>
                      <a:pt x="759" y="1278"/>
                    </a:cubicBezTo>
                    <a:cubicBezTo>
                      <a:pt x="794" y="1265"/>
                      <a:pt x="806" y="1250"/>
                      <a:pt x="810" y="1242"/>
                    </a:cubicBezTo>
                    <a:cubicBezTo>
                      <a:pt x="814" y="1236"/>
                      <a:pt x="814" y="1236"/>
                      <a:pt x="814" y="1236"/>
                    </a:cubicBezTo>
                    <a:cubicBezTo>
                      <a:pt x="814" y="1228"/>
                      <a:pt x="814" y="1228"/>
                      <a:pt x="814" y="1228"/>
                    </a:cubicBezTo>
                    <a:cubicBezTo>
                      <a:pt x="814" y="1140"/>
                      <a:pt x="827" y="894"/>
                      <a:pt x="876" y="811"/>
                    </a:cubicBezTo>
                    <a:cubicBezTo>
                      <a:pt x="903" y="766"/>
                      <a:pt x="916" y="700"/>
                      <a:pt x="916" y="610"/>
                    </a:cubicBezTo>
                    <a:cubicBezTo>
                      <a:pt x="986" y="604"/>
                      <a:pt x="1042" y="580"/>
                      <a:pt x="1082" y="538"/>
                    </a:cubicBezTo>
                    <a:cubicBezTo>
                      <a:pt x="1148" y="470"/>
                      <a:pt x="1147" y="380"/>
                      <a:pt x="1147" y="376"/>
                    </a:cubicBezTo>
                    <a:lnTo>
                      <a:pt x="1147" y="347"/>
                    </a:lnTo>
                    <a:close/>
                    <a:moveTo>
                      <a:pt x="257" y="347"/>
                    </a:moveTo>
                    <a:cubicBezTo>
                      <a:pt x="230" y="304"/>
                      <a:pt x="216" y="253"/>
                      <a:pt x="208" y="209"/>
                    </a:cubicBezTo>
                    <a:cubicBezTo>
                      <a:pt x="224" y="226"/>
                      <a:pt x="240" y="242"/>
                      <a:pt x="257" y="256"/>
                    </a:cubicBezTo>
                    <a:cubicBezTo>
                      <a:pt x="282" y="277"/>
                      <a:pt x="309" y="295"/>
                      <a:pt x="338" y="310"/>
                    </a:cubicBezTo>
                    <a:cubicBezTo>
                      <a:pt x="320" y="319"/>
                      <a:pt x="299" y="332"/>
                      <a:pt x="282" y="347"/>
                    </a:cubicBezTo>
                    <a:cubicBezTo>
                      <a:pt x="257" y="347"/>
                      <a:pt x="257" y="347"/>
                      <a:pt x="257" y="347"/>
                    </a:cubicBezTo>
                    <a:close/>
                    <a:moveTo>
                      <a:pt x="324" y="740"/>
                    </a:moveTo>
                    <a:cubicBezTo>
                      <a:pt x="301" y="728"/>
                      <a:pt x="295" y="695"/>
                      <a:pt x="309" y="667"/>
                    </a:cubicBezTo>
                    <a:cubicBezTo>
                      <a:pt x="324" y="639"/>
                      <a:pt x="355" y="625"/>
                      <a:pt x="378" y="637"/>
                    </a:cubicBezTo>
                    <a:cubicBezTo>
                      <a:pt x="401" y="649"/>
                      <a:pt x="407" y="682"/>
                      <a:pt x="392" y="710"/>
                    </a:cubicBezTo>
                    <a:cubicBezTo>
                      <a:pt x="377" y="739"/>
                      <a:pt x="346" y="752"/>
                      <a:pt x="324" y="740"/>
                    </a:cubicBezTo>
                    <a:close/>
                    <a:moveTo>
                      <a:pt x="754" y="1214"/>
                    </a:moveTo>
                    <a:cubicBezTo>
                      <a:pt x="747" y="1219"/>
                      <a:pt x="731" y="1226"/>
                      <a:pt x="701" y="1232"/>
                    </a:cubicBezTo>
                    <a:cubicBezTo>
                      <a:pt x="685" y="1208"/>
                      <a:pt x="650" y="1177"/>
                      <a:pt x="575" y="1176"/>
                    </a:cubicBezTo>
                    <a:cubicBezTo>
                      <a:pt x="575" y="1176"/>
                      <a:pt x="575" y="1176"/>
                      <a:pt x="575" y="1176"/>
                    </a:cubicBezTo>
                    <a:cubicBezTo>
                      <a:pt x="575" y="1176"/>
                      <a:pt x="575" y="1176"/>
                      <a:pt x="575" y="1176"/>
                    </a:cubicBezTo>
                    <a:cubicBezTo>
                      <a:pt x="575" y="1176"/>
                      <a:pt x="574" y="1176"/>
                      <a:pt x="574" y="1176"/>
                    </a:cubicBezTo>
                    <a:cubicBezTo>
                      <a:pt x="574" y="1176"/>
                      <a:pt x="574" y="1176"/>
                      <a:pt x="574" y="1176"/>
                    </a:cubicBezTo>
                    <a:cubicBezTo>
                      <a:pt x="499" y="1176"/>
                      <a:pt x="464" y="1208"/>
                      <a:pt x="448" y="1232"/>
                    </a:cubicBezTo>
                    <a:cubicBezTo>
                      <a:pt x="418" y="1226"/>
                      <a:pt x="402" y="1219"/>
                      <a:pt x="394" y="1214"/>
                    </a:cubicBezTo>
                    <a:cubicBezTo>
                      <a:pt x="394" y="1202"/>
                      <a:pt x="393" y="1182"/>
                      <a:pt x="392" y="1157"/>
                    </a:cubicBezTo>
                    <a:cubicBezTo>
                      <a:pt x="436" y="1119"/>
                      <a:pt x="514" y="1027"/>
                      <a:pt x="517" y="851"/>
                    </a:cubicBezTo>
                    <a:cubicBezTo>
                      <a:pt x="521" y="607"/>
                      <a:pt x="359" y="571"/>
                      <a:pt x="419" y="478"/>
                    </a:cubicBezTo>
                    <a:cubicBezTo>
                      <a:pt x="479" y="385"/>
                      <a:pt x="545" y="405"/>
                      <a:pt x="575" y="405"/>
                    </a:cubicBezTo>
                    <a:cubicBezTo>
                      <a:pt x="605" y="405"/>
                      <a:pt x="671" y="385"/>
                      <a:pt x="731" y="478"/>
                    </a:cubicBezTo>
                    <a:cubicBezTo>
                      <a:pt x="791" y="571"/>
                      <a:pt x="629" y="607"/>
                      <a:pt x="633" y="851"/>
                    </a:cubicBezTo>
                    <a:cubicBezTo>
                      <a:pt x="636" y="1025"/>
                      <a:pt x="712" y="1118"/>
                      <a:pt x="756" y="1156"/>
                    </a:cubicBezTo>
                    <a:cubicBezTo>
                      <a:pt x="755" y="1182"/>
                      <a:pt x="754" y="1202"/>
                      <a:pt x="754" y="1214"/>
                    </a:cubicBezTo>
                    <a:close/>
                    <a:moveTo>
                      <a:pt x="826" y="740"/>
                    </a:moveTo>
                    <a:cubicBezTo>
                      <a:pt x="803" y="752"/>
                      <a:pt x="772" y="739"/>
                      <a:pt x="758" y="710"/>
                    </a:cubicBezTo>
                    <a:cubicBezTo>
                      <a:pt x="743" y="682"/>
                      <a:pt x="749" y="649"/>
                      <a:pt x="772" y="637"/>
                    </a:cubicBezTo>
                    <a:cubicBezTo>
                      <a:pt x="795" y="625"/>
                      <a:pt x="825" y="639"/>
                      <a:pt x="840" y="667"/>
                    </a:cubicBezTo>
                    <a:cubicBezTo>
                      <a:pt x="855" y="695"/>
                      <a:pt x="849" y="728"/>
                      <a:pt x="826" y="740"/>
                    </a:cubicBezTo>
                    <a:close/>
                    <a:moveTo>
                      <a:pt x="891" y="347"/>
                    </a:moveTo>
                    <a:cubicBezTo>
                      <a:pt x="866" y="347"/>
                      <a:pt x="866" y="347"/>
                      <a:pt x="866" y="347"/>
                    </a:cubicBezTo>
                    <a:cubicBezTo>
                      <a:pt x="849" y="332"/>
                      <a:pt x="828" y="319"/>
                      <a:pt x="810" y="309"/>
                    </a:cubicBezTo>
                    <a:cubicBezTo>
                      <a:pt x="839" y="295"/>
                      <a:pt x="866" y="277"/>
                      <a:pt x="891" y="256"/>
                    </a:cubicBezTo>
                    <a:cubicBezTo>
                      <a:pt x="908" y="242"/>
                      <a:pt x="924" y="226"/>
                      <a:pt x="940" y="209"/>
                    </a:cubicBezTo>
                    <a:cubicBezTo>
                      <a:pt x="932" y="253"/>
                      <a:pt x="918" y="304"/>
                      <a:pt x="891" y="347"/>
                    </a:cubicBezTo>
                    <a:close/>
                  </a:path>
                </a:pathLst>
              </a:custGeom>
              <a:solidFill>
                <a:srgbClr val="FFFFFF"/>
              </a:solidFill>
              <a:ln w="9525" cap="flat">
                <a:solidFill>
                  <a:srgbClr val="C50022"/>
                </a:solidFill>
                <a:prstDash val="solid"/>
                <a:miter lim="800000"/>
                <a:headEnd/>
                <a:tailEnd/>
              </a:ln>
            </p:spPr>
            <p:txBody>
              <a:bodyPr vert="horz" wrap="square" lIns="91416" tIns="45708" rIns="91416" bIns="45708" numCol="1" anchor="t" anchorCtr="0" compatLnSpc="1">
                <a:prstTxWarp prst="textNoShape">
                  <a:avLst/>
                </a:prstTxWarp>
              </a:bodyPr>
              <a:lstStyle/>
              <a:p>
                <a:pPr defTabSz="914309">
                  <a:defRPr/>
                </a:pPr>
                <a:endParaRPr lang="pt-BR" kern="0">
                  <a:solidFill>
                    <a:prstClr val="black"/>
                  </a:solidFill>
                  <a:latin typeface="Arial" panose="020B0604020202020204"/>
                  <a:cs typeface="Arial"/>
                </a:endParaRPr>
              </a:p>
            </p:txBody>
          </p:sp>
        </p:grpSp>
        <p:sp>
          <p:nvSpPr>
            <p:cNvPr id="6" name="CaixaDeTexto 5">
              <a:extLst>
                <a:ext uri="{FF2B5EF4-FFF2-40B4-BE49-F238E27FC236}">
                  <a16:creationId xmlns:a16="http://schemas.microsoft.com/office/drawing/2014/main" id="{3607F612-E9D2-F6F0-4860-B4D76DA65A13}"/>
                </a:ext>
              </a:extLst>
            </p:cNvPr>
            <p:cNvSpPr txBox="1"/>
            <p:nvPr/>
          </p:nvSpPr>
          <p:spPr>
            <a:xfrm>
              <a:off x="4951565" y="2063419"/>
              <a:ext cx="867412" cy="1051296"/>
            </a:xfrm>
            <a:prstGeom prst="rect">
              <a:avLst/>
            </a:prstGeom>
            <a:noFill/>
          </p:spPr>
          <p:txBody>
            <a:bodyPr wrap="square" lIns="0" tIns="0" rIns="0" bIns="0" rtlCol="0">
              <a:spAutoFit/>
            </a:bodyPr>
            <a:lstStyle/>
            <a:p>
              <a:pPr defTabSz="914309">
                <a:lnSpc>
                  <a:spcPts val="1000"/>
                </a:lnSpc>
                <a:spcAft>
                  <a:spcPts val="1400"/>
                </a:spcAft>
                <a:defRPr/>
              </a:pPr>
              <a:r>
                <a:rPr lang="pt-BR" sz="1100" kern="0">
                  <a:solidFill>
                    <a:srgbClr val="000000"/>
                  </a:solidFill>
                  <a:latin typeface="Arial" panose="020B0604020202020204"/>
                  <a:cs typeface="Arial"/>
                </a:rPr>
                <a:t>Pasto</a:t>
              </a:r>
            </a:p>
            <a:p>
              <a:pPr defTabSz="914309">
                <a:lnSpc>
                  <a:spcPts val="1000"/>
                </a:lnSpc>
                <a:spcAft>
                  <a:spcPts val="1400"/>
                </a:spcAft>
                <a:defRPr/>
              </a:pPr>
              <a:r>
                <a:rPr lang="pt-BR" sz="1100" kern="0">
                  <a:solidFill>
                    <a:srgbClr val="000000"/>
                  </a:solidFill>
                  <a:latin typeface="Arial" panose="020B0604020202020204"/>
                  <a:cs typeface="Arial"/>
                </a:rPr>
                <a:t>Ração</a:t>
              </a:r>
            </a:p>
            <a:p>
              <a:pPr defTabSz="914309">
                <a:lnSpc>
                  <a:spcPts val="1000"/>
                </a:lnSpc>
                <a:spcAft>
                  <a:spcPts val="1400"/>
                </a:spcAft>
                <a:defRPr/>
              </a:pPr>
              <a:r>
                <a:rPr lang="pt-BR" sz="1100" kern="0">
                  <a:solidFill>
                    <a:srgbClr val="000000"/>
                  </a:solidFill>
                  <a:latin typeface="Arial" panose="020B0604020202020204"/>
                  <a:cs typeface="Arial"/>
                </a:rPr>
                <a:t>Vacinas</a:t>
              </a:r>
            </a:p>
            <a:p>
              <a:pPr defTabSz="914309">
                <a:lnSpc>
                  <a:spcPts val="1000"/>
                </a:lnSpc>
                <a:spcAft>
                  <a:spcPts val="1400"/>
                </a:spcAft>
                <a:defRPr/>
              </a:pPr>
              <a:r>
                <a:rPr lang="pt-BR" sz="1100" kern="0">
                  <a:solidFill>
                    <a:srgbClr val="000000"/>
                  </a:solidFill>
                  <a:latin typeface="Arial" panose="020B0604020202020204"/>
                  <a:cs typeface="Arial"/>
                </a:rPr>
                <a:t>Água</a:t>
              </a:r>
            </a:p>
          </p:txBody>
        </p:sp>
        <p:sp>
          <p:nvSpPr>
            <p:cNvPr id="8" name="Elipse 7">
              <a:extLst>
                <a:ext uri="{FF2B5EF4-FFF2-40B4-BE49-F238E27FC236}">
                  <a16:creationId xmlns:a16="http://schemas.microsoft.com/office/drawing/2014/main" id="{6F0E8E26-AC82-5608-2D0C-D0977EBCE5D6}"/>
                </a:ext>
              </a:extLst>
            </p:cNvPr>
            <p:cNvSpPr/>
            <p:nvPr/>
          </p:nvSpPr>
          <p:spPr>
            <a:xfrm>
              <a:off x="5532290" y="2247637"/>
              <a:ext cx="591370" cy="591370"/>
            </a:xfrm>
            <a:prstGeom prst="ellipse">
              <a:avLst/>
            </a:prstGeom>
            <a:noFill/>
            <a:ln w="12700" cap="flat" cmpd="sng" algn="ctr">
              <a:solidFill>
                <a:srgbClr val="C50022"/>
              </a:solidFill>
              <a:prstDash val="solid"/>
              <a:miter lim="800000"/>
            </a:ln>
            <a:effectLst/>
          </p:spPr>
          <p:txBody>
            <a:bodyPr rtlCol="0" anchor="ctr"/>
            <a:lstStyle/>
            <a:p>
              <a:pPr algn="ctr" defTabSz="914309">
                <a:defRPr/>
              </a:pPr>
              <a:endParaRPr lang="pt-BR" kern="0">
                <a:solidFill>
                  <a:srgbClr val="4E4D50"/>
                </a:solidFill>
                <a:latin typeface="Arial"/>
                <a:cs typeface="Arial"/>
              </a:endParaRPr>
            </a:p>
          </p:txBody>
        </p:sp>
        <p:grpSp>
          <p:nvGrpSpPr>
            <p:cNvPr id="14" name="Agrupar 13">
              <a:extLst>
                <a:ext uri="{FF2B5EF4-FFF2-40B4-BE49-F238E27FC236}">
                  <a16:creationId xmlns:a16="http://schemas.microsoft.com/office/drawing/2014/main" id="{8D6B5169-9B2F-2DE9-7853-2D54DE583E1A}"/>
                </a:ext>
              </a:extLst>
            </p:cNvPr>
            <p:cNvGrpSpPr/>
            <p:nvPr/>
          </p:nvGrpSpPr>
          <p:grpSpPr>
            <a:xfrm>
              <a:off x="7042842" y="2787650"/>
              <a:ext cx="591370" cy="591370"/>
              <a:chOff x="6635393" y="3472837"/>
              <a:chExt cx="591447" cy="591447"/>
            </a:xfrm>
          </p:grpSpPr>
          <p:grpSp>
            <p:nvGrpSpPr>
              <p:cNvPr id="22" name="Group 11">
                <a:extLst>
                  <a:ext uri="{FF2B5EF4-FFF2-40B4-BE49-F238E27FC236}">
                    <a16:creationId xmlns:a16="http://schemas.microsoft.com/office/drawing/2014/main" id="{C50BA3A8-D13A-9178-76F0-8010FB956A96}"/>
                  </a:ext>
                </a:extLst>
              </p:cNvPr>
              <p:cNvGrpSpPr>
                <a:grpSpLocks noChangeAspect="1"/>
              </p:cNvGrpSpPr>
              <p:nvPr/>
            </p:nvGrpSpPr>
            <p:grpSpPr bwMode="auto">
              <a:xfrm>
                <a:off x="6782516" y="3574503"/>
                <a:ext cx="299662" cy="390434"/>
                <a:chOff x="4094" y="942"/>
                <a:chExt cx="1786" cy="2327"/>
              </a:xfrm>
            </p:grpSpPr>
            <p:sp>
              <p:nvSpPr>
                <p:cNvPr id="24" name="Freeform 18">
                  <a:extLst>
                    <a:ext uri="{FF2B5EF4-FFF2-40B4-BE49-F238E27FC236}">
                      <a16:creationId xmlns:a16="http://schemas.microsoft.com/office/drawing/2014/main" id="{1087DC56-D094-F1C9-2E9A-80E77D7198A7}"/>
                    </a:ext>
                  </a:extLst>
                </p:cNvPr>
                <p:cNvSpPr>
                  <a:spLocks/>
                </p:cNvSpPr>
                <p:nvPr/>
              </p:nvSpPr>
              <p:spPr bwMode="auto">
                <a:xfrm>
                  <a:off x="4289" y="942"/>
                  <a:ext cx="388" cy="79"/>
                </a:xfrm>
                <a:custGeom>
                  <a:avLst/>
                  <a:gdLst>
                    <a:gd name="T0" fmla="*/ 16 w 164"/>
                    <a:gd name="T1" fmla="*/ 33 h 33"/>
                    <a:gd name="T2" fmla="*/ 147 w 164"/>
                    <a:gd name="T3" fmla="*/ 33 h 33"/>
                    <a:gd name="T4" fmla="*/ 164 w 164"/>
                    <a:gd name="T5" fmla="*/ 16 h 33"/>
                    <a:gd name="T6" fmla="*/ 147 w 164"/>
                    <a:gd name="T7" fmla="*/ 0 h 33"/>
                    <a:gd name="T8" fmla="*/ 16 w 164"/>
                    <a:gd name="T9" fmla="*/ 0 h 33"/>
                    <a:gd name="T10" fmla="*/ 0 w 164"/>
                    <a:gd name="T11" fmla="*/ 16 h 33"/>
                    <a:gd name="T12" fmla="*/ 16 w 164"/>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164" h="33">
                      <a:moveTo>
                        <a:pt x="16" y="33"/>
                      </a:moveTo>
                      <a:cubicBezTo>
                        <a:pt x="147" y="33"/>
                        <a:pt x="147" y="33"/>
                        <a:pt x="147" y="33"/>
                      </a:cubicBezTo>
                      <a:cubicBezTo>
                        <a:pt x="156" y="33"/>
                        <a:pt x="164" y="25"/>
                        <a:pt x="164" y="16"/>
                      </a:cubicBezTo>
                      <a:cubicBezTo>
                        <a:pt x="164" y="7"/>
                        <a:pt x="156" y="0"/>
                        <a:pt x="147" y="0"/>
                      </a:cubicBezTo>
                      <a:cubicBezTo>
                        <a:pt x="16" y="0"/>
                        <a:pt x="16" y="0"/>
                        <a:pt x="16" y="0"/>
                      </a:cubicBezTo>
                      <a:cubicBezTo>
                        <a:pt x="7" y="0"/>
                        <a:pt x="0" y="7"/>
                        <a:pt x="0" y="16"/>
                      </a:cubicBezTo>
                      <a:cubicBezTo>
                        <a:pt x="0" y="25"/>
                        <a:pt x="7" y="33"/>
                        <a:pt x="16" y="33"/>
                      </a:cubicBezTo>
                      <a:close/>
                    </a:path>
                  </a:pathLst>
                </a:custGeom>
                <a:noFill/>
                <a:ln w="9525"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kern="0">
                    <a:solidFill>
                      <a:srgbClr val="000000"/>
                    </a:solidFill>
                    <a:latin typeface="Arial" panose="020B0604020202020204"/>
                    <a:cs typeface="Arial"/>
                  </a:endParaRPr>
                </a:p>
              </p:txBody>
            </p:sp>
            <p:sp>
              <p:nvSpPr>
                <p:cNvPr id="25" name="Freeform 19">
                  <a:extLst>
                    <a:ext uri="{FF2B5EF4-FFF2-40B4-BE49-F238E27FC236}">
                      <a16:creationId xmlns:a16="http://schemas.microsoft.com/office/drawing/2014/main" id="{C700E936-B93C-A6CC-5A5F-9D373A7B5EE3}"/>
                    </a:ext>
                  </a:extLst>
                </p:cNvPr>
                <p:cNvSpPr>
                  <a:spLocks/>
                </p:cNvSpPr>
                <p:nvPr/>
              </p:nvSpPr>
              <p:spPr bwMode="auto">
                <a:xfrm>
                  <a:off x="4948" y="942"/>
                  <a:ext cx="775" cy="79"/>
                </a:xfrm>
                <a:custGeom>
                  <a:avLst/>
                  <a:gdLst>
                    <a:gd name="T0" fmla="*/ 16 w 327"/>
                    <a:gd name="T1" fmla="*/ 33 h 33"/>
                    <a:gd name="T2" fmla="*/ 311 w 327"/>
                    <a:gd name="T3" fmla="*/ 33 h 33"/>
                    <a:gd name="T4" fmla="*/ 327 w 327"/>
                    <a:gd name="T5" fmla="*/ 16 h 33"/>
                    <a:gd name="T6" fmla="*/ 311 w 327"/>
                    <a:gd name="T7" fmla="*/ 0 h 33"/>
                    <a:gd name="T8" fmla="*/ 16 w 327"/>
                    <a:gd name="T9" fmla="*/ 0 h 33"/>
                    <a:gd name="T10" fmla="*/ 0 w 327"/>
                    <a:gd name="T11" fmla="*/ 16 h 33"/>
                    <a:gd name="T12" fmla="*/ 16 w 327"/>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327" h="33">
                      <a:moveTo>
                        <a:pt x="16" y="33"/>
                      </a:moveTo>
                      <a:cubicBezTo>
                        <a:pt x="311" y="33"/>
                        <a:pt x="311" y="33"/>
                        <a:pt x="311" y="33"/>
                      </a:cubicBezTo>
                      <a:cubicBezTo>
                        <a:pt x="320" y="33"/>
                        <a:pt x="327" y="25"/>
                        <a:pt x="327" y="16"/>
                      </a:cubicBezTo>
                      <a:cubicBezTo>
                        <a:pt x="327" y="7"/>
                        <a:pt x="320" y="0"/>
                        <a:pt x="311" y="0"/>
                      </a:cubicBezTo>
                      <a:cubicBezTo>
                        <a:pt x="16" y="0"/>
                        <a:pt x="16" y="0"/>
                        <a:pt x="16" y="0"/>
                      </a:cubicBezTo>
                      <a:cubicBezTo>
                        <a:pt x="7" y="0"/>
                        <a:pt x="0" y="7"/>
                        <a:pt x="0" y="16"/>
                      </a:cubicBezTo>
                      <a:cubicBezTo>
                        <a:pt x="0" y="25"/>
                        <a:pt x="7" y="33"/>
                        <a:pt x="16" y="33"/>
                      </a:cubicBezTo>
                      <a:close/>
                    </a:path>
                  </a:pathLst>
                </a:custGeom>
                <a:noFill/>
                <a:ln w="9525"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kern="0">
                    <a:solidFill>
                      <a:srgbClr val="000000"/>
                    </a:solidFill>
                    <a:latin typeface="Arial" panose="020B0604020202020204"/>
                    <a:cs typeface="Arial"/>
                  </a:endParaRPr>
                </a:p>
              </p:txBody>
            </p:sp>
            <p:sp>
              <p:nvSpPr>
                <p:cNvPr id="26" name="Freeform 20">
                  <a:extLst>
                    <a:ext uri="{FF2B5EF4-FFF2-40B4-BE49-F238E27FC236}">
                      <a16:creationId xmlns:a16="http://schemas.microsoft.com/office/drawing/2014/main" id="{8E3D38B4-3A42-E17D-7415-B7F54E074646}"/>
                    </a:ext>
                  </a:extLst>
                </p:cNvPr>
                <p:cNvSpPr>
                  <a:spLocks noEditPoints="1"/>
                </p:cNvSpPr>
                <p:nvPr/>
              </p:nvSpPr>
              <p:spPr bwMode="auto">
                <a:xfrm>
                  <a:off x="4094" y="1679"/>
                  <a:ext cx="1786" cy="1202"/>
                </a:xfrm>
                <a:custGeom>
                  <a:avLst/>
                  <a:gdLst>
                    <a:gd name="T0" fmla="*/ 0 w 753"/>
                    <a:gd name="T1" fmla="*/ 507 h 507"/>
                    <a:gd name="T2" fmla="*/ 753 w 753"/>
                    <a:gd name="T3" fmla="*/ 507 h 507"/>
                    <a:gd name="T4" fmla="*/ 753 w 753"/>
                    <a:gd name="T5" fmla="*/ 0 h 507"/>
                    <a:gd name="T6" fmla="*/ 0 w 753"/>
                    <a:gd name="T7" fmla="*/ 0 h 507"/>
                    <a:gd name="T8" fmla="*/ 0 w 753"/>
                    <a:gd name="T9" fmla="*/ 507 h 507"/>
                    <a:gd name="T10" fmla="*/ 98 w 753"/>
                    <a:gd name="T11" fmla="*/ 32 h 507"/>
                    <a:gd name="T12" fmla="*/ 115 w 753"/>
                    <a:gd name="T13" fmla="*/ 49 h 507"/>
                    <a:gd name="T14" fmla="*/ 638 w 753"/>
                    <a:gd name="T15" fmla="*/ 49 h 507"/>
                    <a:gd name="T16" fmla="*/ 655 w 753"/>
                    <a:gd name="T17" fmla="*/ 32 h 507"/>
                    <a:gd name="T18" fmla="*/ 671 w 753"/>
                    <a:gd name="T19" fmla="*/ 49 h 507"/>
                    <a:gd name="T20" fmla="*/ 638 w 753"/>
                    <a:gd name="T21" fmla="*/ 82 h 507"/>
                    <a:gd name="T22" fmla="*/ 115 w 753"/>
                    <a:gd name="T23" fmla="*/ 82 h 507"/>
                    <a:gd name="T24" fmla="*/ 82 w 753"/>
                    <a:gd name="T25" fmla="*/ 49 h 507"/>
                    <a:gd name="T26" fmla="*/ 98 w 753"/>
                    <a:gd name="T27" fmla="*/ 32 h 507"/>
                    <a:gd name="T28" fmla="*/ 66 w 753"/>
                    <a:gd name="T29" fmla="*/ 182 h 507"/>
                    <a:gd name="T30" fmla="*/ 133 w 753"/>
                    <a:gd name="T31" fmla="*/ 114 h 507"/>
                    <a:gd name="T32" fmla="*/ 620 w 753"/>
                    <a:gd name="T33" fmla="*/ 114 h 507"/>
                    <a:gd name="T34" fmla="*/ 687 w 753"/>
                    <a:gd name="T35" fmla="*/ 182 h 507"/>
                    <a:gd name="T36" fmla="*/ 687 w 753"/>
                    <a:gd name="T37" fmla="*/ 407 h 507"/>
                    <a:gd name="T38" fmla="*/ 620 w 753"/>
                    <a:gd name="T39" fmla="*/ 474 h 507"/>
                    <a:gd name="T40" fmla="*/ 133 w 753"/>
                    <a:gd name="T41" fmla="*/ 474 h 507"/>
                    <a:gd name="T42" fmla="*/ 66 w 753"/>
                    <a:gd name="T43" fmla="*/ 407 h 507"/>
                    <a:gd name="T44" fmla="*/ 66 w 753"/>
                    <a:gd name="T45" fmla="*/ 182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3" h="507">
                      <a:moveTo>
                        <a:pt x="0" y="507"/>
                      </a:moveTo>
                      <a:cubicBezTo>
                        <a:pt x="753" y="507"/>
                        <a:pt x="753" y="507"/>
                        <a:pt x="753" y="507"/>
                      </a:cubicBezTo>
                      <a:cubicBezTo>
                        <a:pt x="753" y="0"/>
                        <a:pt x="753" y="0"/>
                        <a:pt x="753" y="0"/>
                      </a:cubicBezTo>
                      <a:cubicBezTo>
                        <a:pt x="0" y="0"/>
                        <a:pt x="0" y="0"/>
                        <a:pt x="0" y="0"/>
                      </a:cubicBezTo>
                      <a:lnTo>
                        <a:pt x="0" y="507"/>
                      </a:lnTo>
                      <a:close/>
                      <a:moveTo>
                        <a:pt x="98" y="32"/>
                      </a:moveTo>
                      <a:cubicBezTo>
                        <a:pt x="107" y="32"/>
                        <a:pt x="115" y="40"/>
                        <a:pt x="115" y="49"/>
                      </a:cubicBezTo>
                      <a:cubicBezTo>
                        <a:pt x="638" y="49"/>
                        <a:pt x="638" y="49"/>
                        <a:pt x="638" y="49"/>
                      </a:cubicBezTo>
                      <a:cubicBezTo>
                        <a:pt x="638" y="40"/>
                        <a:pt x="646" y="32"/>
                        <a:pt x="655" y="32"/>
                      </a:cubicBezTo>
                      <a:cubicBezTo>
                        <a:pt x="664" y="32"/>
                        <a:pt x="671" y="40"/>
                        <a:pt x="671" y="49"/>
                      </a:cubicBezTo>
                      <a:cubicBezTo>
                        <a:pt x="671" y="67"/>
                        <a:pt x="656" y="82"/>
                        <a:pt x="638" y="82"/>
                      </a:cubicBezTo>
                      <a:cubicBezTo>
                        <a:pt x="115" y="82"/>
                        <a:pt x="115" y="82"/>
                        <a:pt x="115" y="82"/>
                      </a:cubicBezTo>
                      <a:cubicBezTo>
                        <a:pt x="97" y="82"/>
                        <a:pt x="82" y="67"/>
                        <a:pt x="82" y="49"/>
                      </a:cubicBezTo>
                      <a:cubicBezTo>
                        <a:pt x="82" y="40"/>
                        <a:pt x="89" y="32"/>
                        <a:pt x="98" y="32"/>
                      </a:cubicBezTo>
                      <a:close/>
                      <a:moveTo>
                        <a:pt x="66" y="182"/>
                      </a:moveTo>
                      <a:cubicBezTo>
                        <a:pt x="66" y="145"/>
                        <a:pt x="96" y="114"/>
                        <a:pt x="133" y="114"/>
                      </a:cubicBezTo>
                      <a:cubicBezTo>
                        <a:pt x="620" y="114"/>
                        <a:pt x="620" y="114"/>
                        <a:pt x="620" y="114"/>
                      </a:cubicBezTo>
                      <a:cubicBezTo>
                        <a:pt x="657" y="114"/>
                        <a:pt x="687" y="145"/>
                        <a:pt x="687" y="182"/>
                      </a:cubicBezTo>
                      <a:cubicBezTo>
                        <a:pt x="687" y="407"/>
                        <a:pt x="687" y="407"/>
                        <a:pt x="687" y="407"/>
                      </a:cubicBezTo>
                      <a:cubicBezTo>
                        <a:pt x="687" y="444"/>
                        <a:pt x="657" y="474"/>
                        <a:pt x="620" y="474"/>
                      </a:cubicBezTo>
                      <a:cubicBezTo>
                        <a:pt x="133" y="474"/>
                        <a:pt x="133" y="474"/>
                        <a:pt x="133" y="474"/>
                      </a:cubicBezTo>
                      <a:cubicBezTo>
                        <a:pt x="96" y="474"/>
                        <a:pt x="66" y="444"/>
                        <a:pt x="66" y="407"/>
                      </a:cubicBezTo>
                      <a:lnTo>
                        <a:pt x="66" y="182"/>
                      </a:lnTo>
                      <a:close/>
                    </a:path>
                  </a:pathLst>
                </a:custGeom>
                <a:noFill/>
                <a:ln w="9525"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kern="0">
                    <a:solidFill>
                      <a:srgbClr val="000000"/>
                    </a:solidFill>
                    <a:latin typeface="Arial" panose="020B0604020202020204"/>
                    <a:cs typeface="Arial"/>
                  </a:endParaRPr>
                </a:p>
              </p:txBody>
            </p:sp>
            <p:sp>
              <p:nvSpPr>
                <p:cNvPr id="27" name="Freeform 21">
                  <a:extLst>
                    <a:ext uri="{FF2B5EF4-FFF2-40B4-BE49-F238E27FC236}">
                      <a16:creationId xmlns:a16="http://schemas.microsoft.com/office/drawing/2014/main" id="{584FBF2D-A252-C166-19D7-1B56C9DE625D}"/>
                    </a:ext>
                  </a:extLst>
                </p:cNvPr>
                <p:cNvSpPr>
                  <a:spLocks noEditPoints="1"/>
                </p:cNvSpPr>
                <p:nvPr/>
              </p:nvSpPr>
              <p:spPr bwMode="auto">
                <a:xfrm>
                  <a:off x="4327" y="2028"/>
                  <a:ext cx="1320" cy="696"/>
                </a:xfrm>
                <a:custGeom>
                  <a:avLst/>
                  <a:gdLst>
                    <a:gd name="T0" fmla="*/ 557 w 557"/>
                    <a:gd name="T1" fmla="*/ 260 h 294"/>
                    <a:gd name="T2" fmla="*/ 540 w 557"/>
                    <a:gd name="T3" fmla="*/ 16 h 294"/>
                    <a:gd name="T4" fmla="*/ 523 w 557"/>
                    <a:gd name="T5" fmla="*/ 0 h 294"/>
                    <a:gd name="T6" fmla="*/ 442 w 557"/>
                    <a:gd name="T7" fmla="*/ 16 h 294"/>
                    <a:gd name="T8" fmla="*/ 426 w 557"/>
                    <a:gd name="T9" fmla="*/ 0 h 294"/>
                    <a:gd name="T10" fmla="*/ 328 w 557"/>
                    <a:gd name="T11" fmla="*/ 33 h 294"/>
                    <a:gd name="T12" fmla="*/ 229 w 557"/>
                    <a:gd name="T13" fmla="*/ 0 h 294"/>
                    <a:gd name="T14" fmla="*/ 213 w 557"/>
                    <a:gd name="T15" fmla="*/ 16 h 294"/>
                    <a:gd name="T16" fmla="*/ 148 w 557"/>
                    <a:gd name="T17" fmla="*/ 16 h 294"/>
                    <a:gd name="T18" fmla="*/ 131 w 557"/>
                    <a:gd name="T19" fmla="*/ 0 h 294"/>
                    <a:gd name="T20" fmla="*/ 49 w 557"/>
                    <a:gd name="T21" fmla="*/ 16 h 294"/>
                    <a:gd name="T22" fmla="*/ 31 w 557"/>
                    <a:gd name="T23" fmla="*/ 0 h 294"/>
                    <a:gd name="T24" fmla="*/ 35 w 557"/>
                    <a:gd name="T25" fmla="*/ 294 h 294"/>
                    <a:gd name="T26" fmla="*/ 524 w 557"/>
                    <a:gd name="T27" fmla="*/ 131 h 294"/>
                    <a:gd name="T28" fmla="*/ 524 w 557"/>
                    <a:gd name="T29" fmla="*/ 196 h 294"/>
                    <a:gd name="T30" fmla="*/ 508 w 557"/>
                    <a:gd name="T31" fmla="*/ 213 h 294"/>
                    <a:gd name="T32" fmla="*/ 491 w 557"/>
                    <a:gd name="T33" fmla="*/ 65 h 294"/>
                    <a:gd name="T34" fmla="*/ 475 w 557"/>
                    <a:gd name="T35" fmla="*/ 49 h 294"/>
                    <a:gd name="T36" fmla="*/ 475 w 557"/>
                    <a:gd name="T37" fmla="*/ 180 h 294"/>
                    <a:gd name="T38" fmla="*/ 475 w 557"/>
                    <a:gd name="T39" fmla="*/ 245 h 294"/>
                    <a:gd name="T40" fmla="*/ 458 w 557"/>
                    <a:gd name="T41" fmla="*/ 262 h 294"/>
                    <a:gd name="T42" fmla="*/ 442 w 557"/>
                    <a:gd name="T43" fmla="*/ 115 h 294"/>
                    <a:gd name="T44" fmla="*/ 426 w 557"/>
                    <a:gd name="T45" fmla="*/ 98 h 294"/>
                    <a:gd name="T46" fmla="*/ 426 w 557"/>
                    <a:gd name="T47" fmla="*/ 229 h 294"/>
                    <a:gd name="T48" fmla="*/ 377 w 557"/>
                    <a:gd name="T49" fmla="*/ 49 h 294"/>
                    <a:gd name="T50" fmla="*/ 360 w 557"/>
                    <a:gd name="T51" fmla="*/ 65 h 294"/>
                    <a:gd name="T52" fmla="*/ 393 w 557"/>
                    <a:gd name="T53" fmla="*/ 164 h 294"/>
                    <a:gd name="T54" fmla="*/ 377 w 557"/>
                    <a:gd name="T55" fmla="*/ 147 h 294"/>
                    <a:gd name="T56" fmla="*/ 377 w 557"/>
                    <a:gd name="T57" fmla="*/ 278 h 294"/>
                    <a:gd name="T58" fmla="*/ 328 w 557"/>
                    <a:gd name="T59" fmla="*/ 98 h 294"/>
                    <a:gd name="T60" fmla="*/ 311 w 557"/>
                    <a:gd name="T61" fmla="*/ 115 h 294"/>
                    <a:gd name="T62" fmla="*/ 344 w 557"/>
                    <a:gd name="T63" fmla="*/ 213 h 294"/>
                    <a:gd name="T64" fmla="*/ 328 w 557"/>
                    <a:gd name="T65" fmla="*/ 196 h 294"/>
                    <a:gd name="T66" fmla="*/ 278 w 557"/>
                    <a:gd name="T67" fmla="*/ 82 h 294"/>
                    <a:gd name="T68" fmla="*/ 278 w 557"/>
                    <a:gd name="T69" fmla="*/ 147 h 294"/>
                    <a:gd name="T70" fmla="*/ 262 w 557"/>
                    <a:gd name="T71" fmla="*/ 164 h 294"/>
                    <a:gd name="T72" fmla="*/ 295 w 557"/>
                    <a:gd name="T73" fmla="*/ 262 h 294"/>
                    <a:gd name="T74" fmla="*/ 278 w 557"/>
                    <a:gd name="T75" fmla="*/ 245 h 294"/>
                    <a:gd name="T76" fmla="*/ 229 w 557"/>
                    <a:gd name="T77" fmla="*/ 131 h 294"/>
                    <a:gd name="T78" fmla="*/ 229 w 557"/>
                    <a:gd name="T79" fmla="*/ 196 h 294"/>
                    <a:gd name="T80" fmla="*/ 213 w 557"/>
                    <a:gd name="T81" fmla="*/ 213 h 294"/>
                    <a:gd name="T82" fmla="*/ 197 w 557"/>
                    <a:gd name="T83" fmla="*/ 65 h 294"/>
                    <a:gd name="T84" fmla="*/ 180 w 557"/>
                    <a:gd name="T85" fmla="*/ 49 h 294"/>
                    <a:gd name="T86" fmla="*/ 180 w 557"/>
                    <a:gd name="T87" fmla="*/ 180 h 294"/>
                    <a:gd name="T88" fmla="*/ 180 w 557"/>
                    <a:gd name="T89" fmla="*/ 245 h 294"/>
                    <a:gd name="T90" fmla="*/ 164 w 557"/>
                    <a:gd name="T91" fmla="*/ 262 h 294"/>
                    <a:gd name="T92" fmla="*/ 148 w 557"/>
                    <a:gd name="T93" fmla="*/ 115 h 294"/>
                    <a:gd name="T94" fmla="*/ 131 w 557"/>
                    <a:gd name="T95" fmla="*/ 98 h 294"/>
                    <a:gd name="T96" fmla="*/ 131 w 557"/>
                    <a:gd name="T97" fmla="*/ 229 h 294"/>
                    <a:gd name="T98" fmla="*/ 82 w 557"/>
                    <a:gd name="T99" fmla="*/ 49 h 294"/>
                    <a:gd name="T100" fmla="*/ 66 w 557"/>
                    <a:gd name="T101" fmla="*/ 65 h 294"/>
                    <a:gd name="T102" fmla="*/ 98 w 557"/>
                    <a:gd name="T103" fmla="*/ 164 h 294"/>
                    <a:gd name="T104" fmla="*/ 82 w 557"/>
                    <a:gd name="T105" fmla="*/ 147 h 294"/>
                    <a:gd name="T106" fmla="*/ 82 w 557"/>
                    <a:gd name="T107" fmla="*/ 278 h 294"/>
                    <a:gd name="T108" fmla="*/ 33 w 557"/>
                    <a:gd name="T109" fmla="*/ 98 h 294"/>
                    <a:gd name="T110" fmla="*/ 17 w 557"/>
                    <a:gd name="T111" fmla="*/ 115 h 294"/>
                    <a:gd name="T112" fmla="*/ 49 w 557"/>
                    <a:gd name="T113" fmla="*/ 213 h 294"/>
                    <a:gd name="T114" fmla="*/ 33 w 557"/>
                    <a:gd name="T115" fmla="*/ 196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7" h="294">
                      <a:moveTo>
                        <a:pt x="35" y="294"/>
                      </a:moveTo>
                      <a:cubicBezTo>
                        <a:pt x="522" y="294"/>
                        <a:pt x="522" y="294"/>
                        <a:pt x="522" y="294"/>
                      </a:cubicBezTo>
                      <a:cubicBezTo>
                        <a:pt x="541" y="294"/>
                        <a:pt x="557" y="279"/>
                        <a:pt x="557" y="260"/>
                      </a:cubicBezTo>
                      <a:cubicBezTo>
                        <a:pt x="557" y="35"/>
                        <a:pt x="557" y="35"/>
                        <a:pt x="557" y="35"/>
                      </a:cubicBezTo>
                      <a:cubicBezTo>
                        <a:pt x="557" y="17"/>
                        <a:pt x="543" y="3"/>
                        <a:pt x="526" y="0"/>
                      </a:cubicBezTo>
                      <a:cubicBezTo>
                        <a:pt x="534" y="2"/>
                        <a:pt x="540" y="8"/>
                        <a:pt x="540" y="16"/>
                      </a:cubicBezTo>
                      <a:cubicBezTo>
                        <a:pt x="540" y="25"/>
                        <a:pt x="533" y="33"/>
                        <a:pt x="524" y="33"/>
                      </a:cubicBezTo>
                      <a:cubicBezTo>
                        <a:pt x="515" y="33"/>
                        <a:pt x="508" y="25"/>
                        <a:pt x="508" y="16"/>
                      </a:cubicBezTo>
                      <a:cubicBezTo>
                        <a:pt x="508" y="8"/>
                        <a:pt x="514" y="1"/>
                        <a:pt x="523" y="0"/>
                      </a:cubicBezTo>
                      <a:cubicBezTo>
                        <a:pt x="523" y="0"/>
                        <a:pt x="522" y="0"/>
                        <a:pt x="522" y="0"/>
                      </a:cubicBezTo>
                      <a:cubicBezTo>
                        <a:pt x="426" y="0"/>
                        <a:pt x="426" y="0"/>
                        <a:pt x="426" y="0"/>
                      </a:cubicBezTo>
                      <a:cubicBezTo>
                        <a:pt x="435" y="0"/>
                        <a:pt x="442" y="7"/>
                        <a:pt x="442" y="16"/>
                      </a:cubicBezTo>
                      <a:cubicBezTo>
                        <a:pt x="442" y="25"/>
                        <a:pt x="435" y="33"/>
                        <a:pt x="426" y="33"/>
                      </a:cubicBezTo>
                      <a:cubicBezTo>
                        <a:pt x="417" y="33"/>
                        <a:pt x="409" y="25"/>
                        <a:pt x="409" y="16"/>
                      </a:cubicBezTo>
                      <a:cubicBezTo>
                        <a:pt x="409" y="7"/>
                        <a:pt x="417" y="0"/>
                        <a:pt x="426" y="0"/>
                      </a:cubicBezTo>
                      <a:cubicBezTo>
                        <a:pt x="328" y="0"/>
                        <a:pt x="328" y="0"/>
                        <a:pt x="328" y="0"/>
                      </a:cubicBezTo>
                      <a:cubicBezTo>
                        <a:pt x="337" y="0"/>
                        <a:pt x="344" y="7"/>
                        <a:pt x="344" y="16"/>
                      </a:cubicBezTo>
                      <a:cubicBezTo>
                        <a:pt x="344" y="25"/>
                        <a:pt x="337" y="33"/>
                        <a:pt x="328" y="33"/>
                      </a:cubicBezTo>
                      <a:cubicBezTo>
                        <a:pt x="319" y="33"/>
                        <a:pt x="311" y="25"/>
                        <a:pt x="311" y="16"/>
                      </a:cubicBezTo>
                      <a:cubicBezTo>
                        <a:pt x="311" y="7"/>
                        <a:pt x="319" y="0"/>
                        <a:pt x="328" y="0"/>
                      </a:cubicBezTo>
                      <a:cubicBezTo>
                        <a:pt x="229" y="0"/>
                        <a:pt x="229" y="0"/>
                        <a:pt x="229" y="0"/>
                      </a:cubicBezTo>
                      <a:cubicBezTo>
                        <a:pt x="238" y="0"/>
                        <a:pt x="246" y="7"/>
                        <a:pt x="246" y="16"/>
                      </a:cubicBezTo>
                      <a:cubicBezTo>
                        <a:pt x="246" y="25"/>
                        <a:pt x="238" y="33"/>
                        <a:pt x="229" y="33"/>
                      </a:cubicBezTo>
                      <a:cubicBezTo>
                        <a:pt x="220" y="33"/>
                        <a:pt x="213" y="25"/>
                        <a:pt x="213" y="16"/>
                      </a:cubicBezTo>
                      <a:cubicBezTo>
                        <a:pt x="213" y="7"/>
                        <a:pt x="220" y="0"/>
                        <a:pt x="229" y="0"/>
                      </a:cubicBezTo>
                      <a:cubicBezTo>
                        <a:pt x="131" y="0"/>
                        <a:pt x="131" y="0"/>
                        <a:pt x="131" y="0"/>
                      </a:cubicBezTo>
                      <a:cubicBezTo>
                        <a:pt x="140" y="0"/>
                        <a:pt x="148" y="7"/>
                        <a:pt x="148" y="16"/>
                      </a:cubicBezTo>
                      <a:cubicBezTo>
                        <a:pt x="148" y="25"/>
                        <a:pt x="140" y="33"/>
                        <a:pt x="131" y="33"/>
                      </a:cubicBezTo>
                      <a:cubicBezTo>
                        <a:pt x="122" y="33"/>
                        <a:pt x="115" y="25"/>
                        <a:pt x="115" y="16"/>
                      </a:cubicBezTo>
                      <a:cubicBezTo>
                        <a:pt x="115" y="7"/>
                        <a:pt x="122" y="0"/>
                        <a:pt x="131" y="0"/>
                      </a:cubicBezTo>
                      <a:cubicBezTo>
                        <a:pt x="35" y="0"/>
                        <a:pt x="35" y="0"/>
                        <a:pt x="35" y="0"/>
                      </a:cubicBezTo>
                      <a:cubicBezTo>
                        <a:pt x="35" y="0"/>
                        <a:pt x="34" y="0"/>
                        <a:pt x="34" y="0"/>
                      </a:cubicBezTo>
                      <a:cubicBezTo>
                        <a:pt x="42" y="1"/>
                        <a:pt x="49" y="8"/>
                        <a:pt x="49" y="16"/>
                      </a:cubicBezTo>
                      <a:cubicBezTo>
                        <a:pt x="49" y="25"/>
                        <a:pt x="42" y="33"/>
                        <a:pt x="33" y="33"/>
                      </a:cubicBezTo>
                      <a:cubicBezTo>
                        <a:pt x="24" y="33"/>
                        <a:pt x="17" y="25"/>
                        <a:pt x="17" y="16"/>
                      </a:cubicBezTo>
                      <a:cubicBezTo>
                        <a:pt x="17" y="8"/>
                        <a:pt x="23" y="2"/>
                        <a:pt x="31" y="0"/>
                      </a:cubicBezTo>
                      <a:cubicBezTo>
                        <a:pt x="14" y="3"/>
                        <a:pt x="0" y="17"/>
                        <a:pt x="0" y="35"/>
                      </a:cubicBezTo>
                      <a:cubicBezTo>
                        <a:pt x="0" y="260"/>
                        <a:pt x="0" y="260"/>
                        <a:pt x="0" y="260"/>
                      </a:cubicBezTo>
                      <a:cubicBezTo>
                        <a:pt x="0" y="279"/>
                        <a:pt x="16" y="294"/>
                        <a:pt x="35" y="294"/>
                      </a:cubicBezTo>
                      <a:close/>
                      <a:moveTo>
                        <a:pt x="524" y="98"/>
                      </a:moveTo>
                      <a:cubicBezTo>
                        <a:pt x="533" y="98"/>
                        <a:pt x="540" y="105"/>
                        <a:pt x="540" y="115"/>
                      </a:cubicBezTo>
                      <a:cubicBezTo>
                        <a:pt x="540" y="124"/>
                        <a:pt x="533" y="131"/>
                        <a:pt x="524" y="131"/>
                      </a:cubicBezTo>
                      <a:cubicBezTo>
                        <a:pt x="515" y="131"/>
                        <a:pt x="508" y="124"/>
                        <a:pt x="508" y="115"/>
                      </a:cubicBezTo>
                      <a:cubicBezTo>
                        <a:pt x="508" y="105"/>
                        <a:pt x="515" y="98"/>
                        <a:pt x="524" y="98"/>
                      </a:cubicBezTo>
                      <a:close/>
                      <a:moveTo>
                        <a:pt x="524" y="196"/>
                      </a:moveTo>
                      <a:cubicBezTo>
                        <a:pt x="533" y="196"/>
                        <a:pt x="540" y="204"/>
                        <a:pt x="540" y="213"/>
                      </a:cubicBezTo>
                      <a:cubicBezTo>
                        <a:pt x="540" y="222"/>
                        <a:pt x="533" y="229"/>
                        <a:pt x="524" y="229"/>
                      </a:cubicBezTo>
                      <a:cubicBezTo>
                        <a:pt x="515" y="229"/>
                        <a:pt x="508" y="222"/>
                        <a:pt x="508" y="213"/>
                      </a:cubicBezTo>
                      <a:cubicBezTo>
                        <a:pt x="508" y="204"/>
                        <a:pt x="515" y="196"/>
                        <a:pt x="524" y="196"/>
                      </a:cubicBezTo>
                      <a:close/>
                      <a:moveTo>
                        <a:pt x="475" y="49"/>
                      </a:moveTo>
                      <a:cubicBezTo>
                        <a:pt x="484" y="49"/>
                        <a:pt x="491" y="56"/>
                        <a:pt x="491" y="65"/>
                      </a:cubicBezTo>
                      <a:cubicBezTo>
                        <a:pt x="491" y="74"/>
                        <a:pt x="484" y="82"/>
                        <a:pt x="475" y="82"/>
                      </a:cubicBezTo>
                      <a:cubicBezTo>
                        <a:pt x="466" y="82"/>
                        <a:pt x="458" y="74"/>
                        <a:pt x="458" y="65"/>
                      </a:cubicBezTo>
                      <a:cubicBezTo>
                        <a:pt x="458" y="56"/>
                        <a:pt x="466" y="49"/>
                        <a:pt x="475" y="49"/>
                      </a:cubicBezTo>
                      <a:close/>
                      <a:moveTo>
                        <a:pt x="475" y="147"/>
                      </a:moveTo>
                      <a:cubicBezTo>
                        <a:pt x="484" y="147"/>
                        <a:pt x="491" y="155"/>
                        <a:pt x="491" y="164"/>
                      </a:cubicBezTo>
                      <a:cubicBezTo>
                        <a:pt x="491" y="173"/>
                        <a:pt x="484" y="180"/>
                        <a:pt x="475" y="180"/>
                      </a:cubicBezTo>
                      <a:cubicBezTo>
                        <a:pt x="466" y="180"/>
                        <a:pt x="458" y="173"/>
                        <a:pt x="458" y="164"/>
                      </a:cubicBezTo>
                      <a:cubicBezTo>
                        <a:pt x="458" y="155"/>
                        <a:pt x="466" y="147"/>
                        <a:pt x="475" y="147"/>
                      </a:cubicBezTo>
                      <a:close/>
                      <a:moveTo>
                        <a:pt x="475" y="245"/>
                      </a:moveTo>
                      <a:cubicBezTo>
                        <a:pt x="484" y="245"/>
                        <a:pt x="491" y="253"/>
                        <a:pt x="491" y="262"/>
                      </a:cubicBezTo>
                      <a:cubicBezTo>
                        <a:pt x="491" y="271"/>
                        <a:pt x="484" y="278"/>
                        <a:pt x="475" y="278"/>
                      </a:cubicBezTo>
                      <a:cubicBezTo>
                        <a:pt x="466" y="278"/>
                        <a:pt x="458" y="271"/>
                        <a:pt x="458" y="262"/>
                      </a:cubicBezTo>
                      <a:cubicBezTo>
                        <a:pt x="458" y="253"/>
                        <a:pt x="466" y="245"/>
                        <a:pt x="475" y="245"/>
                      </a:cubicBezTo>
                      <a:close/>
                      <a:moveTo>
                        <a:pt x="426" y="98"/>
                      </a:moveTo>
                      <a:cubicBezTo>
                        <a:pt x="435" y="98"/>
                        <a:pt x="442" y="105"/>
                        <a:pt x="442" y="115"/>
                      </a:cubicBezTo>
                      <a:cubicBezTo>
                        <a:pt x="442" y="124"/>
                        <a:pt x="435" y="131"/>
                        <a:pt x="426" y="131"/>
                      </a:cubicBezTo>
                      <a:cubicBezTo>
                        <a:pt x="417" y="131"/>
                        <a:pt x="409" y="124"/>
                        <a:pt x="409" y="115"/>
                      </a:cubicBezTo>
                      <a:cubicBezTo>
                        <a:pt x="409" y="105"/>
                        <a:pt x="417" y="98"/>
                        <a:pt x="426" y="98"/>
                      </a:cubicBezTo>
                      <a:close/>
                      <a:moveTo>
                        <a:pt x="426" y="196"/>
                      </a:moveTo>
                      <a:cubicBezTo>
                        <a:pt x="435" y="196"/>
                        <a:pt x="442" y="204"/>
                        <a:pt x="442" y="213"/>
                      </a:cubicBezTo>
                      <a:cubicBezTo>
                        <a:pt x="442" y="222"/>
                        <a:pt x="435" y="229"/>
                        <a:pt x="426" y="229"/>
                      </a:cubicBezTo>
                      <a:cubicBezTo>
                        <a:pt x="417" y="229"/>
                        <a:pt x="409" y="222"/>
                        <a:pt x="409" y="213"/>
                      </a:cubicBezTo>
                      <a:cubicBezTo>
                        <a:pt x="409" y="204"/>
                        <a:pt x="417" y="196"/>
                        <a:pt x="426" y="196"/>
                      </a:cubicBezTo>
                      <a:close/>
                      <a:moveTo>
                        <a:pt x="377" y="49"/>
                      </a:moveTo>
                      <a:cubicBezTo>
                        <a:pt x="386" y="49"/>
                        <a:pt x="393" y="56"/>
                        <a:pt x="393" y="65"/>
                      </a:cubicBezTo>
                      <a:cubicBezTo>
                        <a:pt x="393" y="74"/>
                        <a:pt x="386" y="82"/>
                        <a:pt x="377" y="82"/>
                      </a:cubicBezTo>
                      <a:cubicBezTo>
                        <a:pt x="368" y="82"/>
                        <a:pt x="360" y="74"/>
                        <a:pt x="360" y="65"/>
                      </a:cubicBezTo>
                      <a:cubicBezTo>
                        <a:pt x="360" y="56"/>
                        <a:pt x="368" y="49"/>
                        <a:pt x="377" y="49"/>
                      </a:cubicBezTo>
                      <a:close/>
                      <a:moveTo>
                        <a:pt x="377" y="147"/>
                      </a:moveTo>
                      <a:cubicBezTo>
                        <a:pt x="386" y="147"/>
                        <a:pt x="393" y="155"/>
                        <a:pt x="393" y="164"/>
                      </a:cubicBezTo>
                      <a:cubicBezTo>
                        <a:pt x="393" y="173"/>
                        <a:pt x="386" y="180"/>
                        <a:pt x="377" y="180"/>
                      </a:cubicBezTo>
                      <a:cubicBezTo>
                        <a:pt x="368" y="180"/>
                        <a:pt x="360" y="173"/>
                        <a:pt x="360" y="164"/>
                      </a:cubicBezTo>
                      <a:cubicBezTo>
                        <a:pt x="360" y="155"/>
                        <a:pt x="368" y="147"/>
                        <a:pt x="377" y="147"/>
                      </a:cubicBezTo>
                      <a:close/>
                      <a:moveTo>
                        <a:pt x="377" y="245"/>
                      </a:moveTo>
                      <a:cubicBezTo>
                        <a:pt x="386" y="245"/>
                        <a:pt x="393" y="253"/>
                        <a:pt x="393" y="262"/>
                      </a:cubicBezTo>
                      <a:cubicBezTo>
                        <a:pt x="393" y="271"/>
                        <a:pt x="386" y="278"/>
                        <a:pt x="377" y="278"/>
                      </a:cubicBezTo>
                      <a:cubicBezTo>
                        <a:pt x="368" y="278"/>
                        <a:pt x="360" y="271"/>
                        <a:pt x="360" y="262"/>
                      </a:cubicBezTo>
                      <a:cubicBezTo>
                        <a:pt x="360" y="253"/>
                        <a:pt x="368" y="245"/>
                        <a:pt x="377" y="245"/>
                      </a:cubicBezTo>
                      <a:close/>
                      <a:moveTo>
                        <a:pt x="328" y="98"/>
                      </a:moveTo>
                      <a:cubicBezTo>
                        <a:pt x="337" y="98"/>
                        <a:pt x="344" y="105"/>
                        <a:pt x="344" y="115"/>
                      </a:cubicBezTo>
                      <a:cubicBezTo>
                        <a:pt x="344" y="124"/>
                        <a:pt x="337" y="131"/>
                        <a:pt x="328" y="131"/>
                      </a:cubicBezTo>
                      <a:cubicBezTo>
                        <a:pt x="319" y="131"/>
                        <a:pt x="311" y="124"/>
                        <a:pt x="311" y="115"/>
                      </a:cubicBezTo>
                      <a:cubicBezTo>
                        <a:pt x="311" y="105"/>
                        <a:pt x="319" y="98"/>
                        <a:pt x="328" y="98"/>
                      </a:cubicBezTo>
                      <a:close/>
                      <a:moveTo>
                        <a:pt x="328" y="196"/>
                      </a:moveTo>
                      <a:cubicBezTo>
                        <a:pt x="337" y="196"/>
                        <a:pt x="344" y="204"/>
                        <a:pt x="344" y="213"/>
                      </a:cubicBezTo>
                      <a:cubicBezTo>
                        <a:pt x="344" y="222"/>
                        <a:pt x="337" y="229"/>
                        <a:pt x="328" y="229"/>
                      </a:cubicBezTo>
                      <a:cubicBezTo>
                        <a:pt x="319" y="229"/>
                        <a:pt x="311" y="222"/>
                        <a:pt x="311" y="213"/>
                      </a:cubicBezTo>
                      <a:cubicBezTo>
                        <a:pt x="311" y="204"/>
                        <a:pt x="319" y="196"/>
                        <a:pt x="328" y="196"/>
                      </a:cubicBezTo>
                      <a:close/>
                      <a:moveTo>
                        <a:pt x="278" y="49"/>
                      </a:moveTo>
                      <a:cubicBezTo>
                        <a:pt x="287" y="49"/>
                        <a:pt x="295" y="56"/>
                        <a:pt x="295" y="65"/>
                      </a:cubicBezTo>
                      <a:cubicBezTo>
                        <a:pt x="295" y="74"/>
                        <a:pt x="287" y="82"/>
                        <a:pt x="278" y="82"/>
                      </a:cubicBezTo>
                      <a:cubicBezTo>
                        <a:pt x="269" y="82"/>
                        <a:pt x="262" y="74"/>
                        <a:pt x="262" y="65"/>
                      </a:cubicBezTo>
                      <a:cubicBezTo>
                        <a:pt x="262" y="56"/>
                        <a:pt x="269" y="49"/>
                        <a:pt x="278" y="49"/>
                      </a:cubicBezTo>
                      <a:close/>
                      <a:moveTo>
                        <a:pt x="278" y="147"/>
                      </a:moveTo>
                      <a:cubicBezTo>
                        <a:pt x="287" y="147"/>
                        <a:pt x="295" y="155"/>
                        <a:pt x="295" y="164"/>
                      </a:cubicBezTo>
                      <a:cubicBezTo>
                        <a:pt x="295" y="173"/>
                        <a:pt x="287" y="180"/>
                        <a:pt x="278" y="180"/>
                      </a:cubicBezTo>
                      <a:cubicBezTo>
                        <a:pt x="269" y="180"/>
                        <a:pt x="262" y="173"/>
                        <a:pt x="262" y="164"/>
                      </a:cubicBezTo>
                      <a:cubicBezTo>
                        <a:pt x="262" y="155"/>
                        <a:pt x="269" y="147"/>
                        <a:pt x="278" y="147"/>
                      </a:cubicBezTo>
                      <a:close/>
                      <a:moveTo>
                        <a:pt x="278" y="245"/>
                      </a:moveTo>
                      <a:cubicBezTo>
                        <a:pt x="287" y="245"/>
                        <a:pt x="295" y="253"/>
                        <a:pt x="295" y="262"/>
                      </a:cubicBezTo>
                      <a:cubicBezTo>
                        <a:pt x="295" y="271"/>
                        <a:pt x="287" y="278"/>
                        <a:pt x="278" y="278"/>
                      </a:cubicBezTo>
                      <a:cubicBezTo>
                        <a:pt x="269" y="278"/>
                        <a:pt x="262" y="271"/>
                        <a:pt x="262" y="262"/>
                      </a:cubicBezTo>
                      <a:cubicBezTo>
                        <a:pt x="262" y="253"/>
                        <a:pt x="269" y="245"/>
                        <a:pt x="278" y="245"/>
                      </a:cubicBezTo>
                      <a:close/>
                      <a:moveTo>
                        <a:pt x="229" y="98"/>
                      </a:moveTo>
                      <a:cubicBezTo>
                        <a:pt x="238" y="98"/>
                        <a:pt x="246" y="105"/>
                        <a:pt x="246" y="115"/>
                      </a:cubicBezTo>
                      <a:cubicBezTo>
                        <a:pt x="246" y="124"/>
                        <a:pt x="238" y="131"/>
                        <a:pt x="229" y="131"/>
                      </a:cubicBezTo>
                      <a:cubicBezTo>
                        <a:pt x="220" y="131"/>
                        <a:pt x="213" y="124"/>
                        <a:pt x="213" y="115"/>
                      </a:cubicBezTo>
                      <a:cubicBezTo>
                        <a:pt x="213" y="105"/>
                        <a:pt x="220" y="98"/>
                        <a:pt x="229" y="98"/>
                      </a:cubicBezTo>
                      <a:close/>
                      <a:moveTo>
                        <a:pt x="229" y="196"/>
                      </a:moveTo>
                      <a:cubicBezTo>
                        <a:pt x="238" y="196"/>
                        <a:pt x="246" y="204"/>
                        <a:pt x="246" y="213"/>
                      </a:cubicBezTo>
                      <a:cubicBezTo>
                        <a:pt x="246" y="222"/>
                        <a:pt x="238" y="229"/>
                        <a:pt x="229" y="229"/>
                      </a:cubicBezTo>
                      <a:cubicBezTo>
                        <a:pt x="220" y="229"/>
                        <a:pt x="213" y="222"/>
                        <a:pt x="213" y="213"/>
                      </a:cubicBezTo>
                      <a:cubicBezTo>
                        <a:pt x="213" y="204"/>
                        <a:pt x="220" y="196"/>
                        <a:pt x="229" y="196"/>
                      </a:cubicBezTo>
                      <a:close/>
                      <a:moveTo>
                        <a:pt x="180" y="49"/>
                      </a:moveTo>
                      <a:cubicBezTo>
                        <a:pt x="189" y="49"/>
                        <a:pt x="197" y="56"/>
                        <a:pt x="197" y="65"/>
                      </a:cubicBezTo>
                      <a:cubicBezTo>
                        <a:pt x="197" y="74"/>
                        <a:pt x="189" y="82"/>
                        <a:pt x="180" y="82"/>
                      </a:cubicBezTo>
                      <a:cubicBezTo>
                        <a:pt x="171" y="82"/>
                        <a:pt x="164" y="74"/>
                        <a:pt x="164" y="65"/>
                      </a:cubicBezTo>
                      <a:cubicBezTo>
                        <a:pt x="164" y="56"/>
                        <a:pt x="171" y="49"/>
                        <a:pt x="180" y="49"/>
                      </a:cubicBezTo>
                      <a:close/>
                      <a:moveTo>
                        <a:pt x="180" y="147"/>
                      </a:moveTo>
                      <a:cubicBezTo>
                        <a:pt x="189" y="147"/>
                        <a:pt x="197" y="155"/>
                        <a:pt x="197" y="164"/>
                      </a:cubicBezTo>
                      <a:cubicBezTo>
                        <a:pt x="197" y="173"/>
                        <a:pt x="189" y="180"/>
                        <a:pt x="180" y="180"/>
                      </a:cubicBezTo>
                      <a:cubicBezTo>
                        <a:pt x="171" y="180"/>
                        <a:pt x="164" y="173"/>
                        <a:pt x="164" y="164"/>
                      </a:cubicBezTo>
                      <a:cubicBezTo>
                        <a:pt x="164" y="155"/>
                        <a:pt x="171" y="147"/>
                        <a:pt x="180" y="147"/>
                      </a:cubicBezTo>
                      <a:close/>
                      <a:moveTo>
                        <a:pt x="180" y="245"/>
                      </a:moveTo>
                      <a:cubicBezTo>
                        <a:pt x="189" y="245"/>
                        <a:pt x="197" y="253"/>
                        <a:pt x="197" y="262"/>
                      </a:cubicBezTo>
                      <a:cubicBezTo>
                        <a:pt x="197" y="271"/>
                        <a:pt x="189" y="278"/>
                        <a:pt x="180" y="278"/>
                      </a:cubicBezTo>
                      <a:cubicBezTo>
                        <a:pt x="171" y="278"/>
                        <a:pt x="164" y="271"/>
                        <a:pt x="164" y="262"/>
                      </a:cubicBezTo>
                      <a:cubicBezTo>
                        <a:pt x="164" y="253"/>
                        <a:pt x="171" y="245"/>
                        <a:pt x="180" y="245"/>
                      </a:cubicBezTo>
                      <a:close/>
                      <a:moveTo>
                        <a:pt x="131" y="98"/>
                      </a:moveTo>
                      <a:cubicBezTo>
                        <a:pt x="140" y="98"/>
                        <a:pt x="148" y="105"/>
                        <a:pt x="148" y="115"/>
                      </a:cubicBezTo>
                      <a:cubicBezTo>
                        <a:pt x="148" y="124"/>
                        <a:pt x="140" y="131"/>
                        <a:pt x="131" y="131"/>
                      </a:cubicBezTo>
                      <a:cubicBezTo>
                        <a:pt x="122" y="131"/>
                        <a:pt x="115" y="124"/>
                        <a:pt x="115" y="115"/>
                      </a:cubicBezTo>
                      <a:cubicBezTo>
                        <a:pt x="115" y="105"/>
                        <a:pt x="122" y="98"/>
                        <a:pt x="131" y="98"/>
                      </a:cubicBezTo>
                      <a:close/>
                      <a:moveTo>
                        <a:pt x="131" y="196"/>
                      </a:moveTo>
                      <a:cubicBezTo>
                        <a:pt x="140" y="196"/>
                        <a:pt x="148" y="204"/>
                        <a:pt x="148" y="213"/>
                      </a:cubicBezTo>
                      <a:cubicBezTo>
                        <a:pt x="148" y="222"/>
                        <a:pt x="140" y="229"/>
                        <a:pt x="131" y="229"/>
                      </a:cubicBezTo>
                      <a:cubicBezTo>
                        <a:pt x="122" y="229"/>
                        <a:pt x="115" y="222"/>
                        <a:pt x="115" y="213"/>
                      </a:cubicBezTo>
                      <a:cubicBezTo>
                        <a:pt x="115" y="204"/>
                        <a:pt x="122" y="196"/>
                        <a:pt x="131" y="196"/>
                      </a:cubicBezTo>
                      <a:close/>
                      <a:moveTo>
                        <a:pt x="82" y="49"/>
                      </a:moveTo>
                      <a:cubicBezTo>
                        <a:pt x="91" y="49"/>
                        <a:pt x="98" y="56"/>
                        <a:pt x="98" y="65"/>
                      </a:cubicBezTo>
                      <a:cubicBezTo>
                        <a:pt x="98" y="74"/>
                        <a:pt x="91" y="82"/>
                        <a:pt x="82" y="82"/>
                      </a:cubicBezTo>
                      <a:cubicBezTo>
                        <a:pt x="73" y="82"/>
                        <a:pt x="66" y="74"/>
                        <a:pt x="66" y="65"/>
                      </a:cubicBezTo>
                      <a:cubicBezTo>
                        <a:pt x="66" y="56"/>
                        <a:pt x="73" y="49"/>
                        <a:pt x="82" y="49"/>
                      </a:cubicBezTo>
                      <a:close/>
                      <a:moveTo>
                        <a:pt x="82" y="147"/>
                      </a:moveTo>
                      <a:cubicBezTo>
                        <a:pt x="91" y="147"/>
                        <a:pt x="98" y="155"/>
                        <a:pt x="98" y="164"/>
                      </a:cubicBezTo>
                      <a:cubicBezTo>
                        <a:pt x="98" y="173"/>
                        <a:pt x="91" y="180"/>
                        <a:pt x="82" y="180"/>
                      </a:cubicBezTo>
                      <a:cubicBezTo>
                        <a:pt x="73" y="180"/>
                        <a:pt x="66" y="173"/>
                        <a:pt x="66" y="164"/>
                      </a:cubicBezTo>
                      <a:cubicBezTo>
                        <a:pt x="66" y="155"/>
                        <a:pt x="73" y="147"/>
                        <a:pt x="82" y="147"/>
                      </a:cubicBezTo>
                      <a:close/>
                      <a:moveTo>
                        <a:pt x="82" y="245"/>
                      </a:moveTo>
                      <a:cubicBezTo>
                        <a:pt x="91" y="245"/>
                        <a:pt x="98" y="253"/>
                        <a:pt x="98" y="262"/>
                      </a:cubicBezTo>
                      <a:cubicBezTo>
                        <a:pt x="98" y="271"/>
                        <a:pt x="91" y="278"/>
                        <a:pt x="82" y="278"/>
                      </a:cubicBezTo>
                      <a:cubicBezTo>
                        <a:pt x="73" y="278"/>
                        <a:pt x="66" y="271"/>
                        <a:pt x="66" y="262"/>
                      </a:cubicBezTo>
                      <a:cubicBezTo>
                        <a:pt x="66" y="253"/>
                        <a:pt x="73" y="245"/>
                        <a:pt x="82" y="245"/>
                      </a:cubicBezTo>
                      <a:close/>
                      <a:moveTo>
                        <a:pt x="33" y="98"/>
                      </a:moveTo>
                      <a:cubicBezTo>
                        <a:pt x="42" y="98"/>
                        <a:pt x="49" y="105"/>
                        <a:pt x="49" y="115"/>
                      </a:cubicBezTo>
                      <a:cubicBezTo>
                        <a:pt x="49" y="124"/>
                        <a:pt x="42" y="131"/>
                        <a:pt x="33" y="131"/>
                      </a:cubicBezTo>
                      <a:cubicBezTo>
                        <a:pt x="24" y="131"/>
                        <a:pt x="17" y="124"/>
                        <a:pt x="17" y="115"/>
                      </a:cubicBezTo>
                      <a:cubicBezTo>
                        <a:pt x="17" y="105"/>
                        <a:pt x="24" y="98"/>
                        <a:pt x="33" y="98"/>
                      </a:cubicBezTo>
                      <a:close/>
                      <a:moveTo>
                        <a:pt x="33" y="196"/>
                      </a:moveTo>
                      <a:cubicBezTo>
                        <a:pt x="42" y="196"/>
                        <a:pt x="49" y="204"/>
                        <a:pt x="49" y="213"/>
                      </a:cubicBezTo>
                      <a:cubicBezTo>
                        <a:pt x="49" y="222"/>
                        <a:pt x="42" y="229"/>
                        <a:pt x="33" y="229"/>
                      </a:cubicBezTo>
                      <a:cubicBezTo>
                        <a:pt x="24" y="229"/>
                        <a:pt x="17" y="222"/>
                        <a:pt x="17" y="213"/>
                      </a:cubicBezTo>
                      <a:cubicBezTo>
                        <a:pt x="17" y="204"/>
                        <a:pt x="24" y="196"/>
                        <a:pt x="33" y="196"/>
                      </a:cubicBezTo>
                      <a:close/>
                    </a:path>
                  </a:pathLst>
                </a:custGeom>
                <a:noFill/>
                <a:ln w="6350"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kern="0">
                    <a:solidFill>
                      <a:srgbClr val="000000"/>
                    </a:solidFill>
                    <a:latin typeface="Arial" panose="020B0604020202020204"/>
                    <a:cs typeface="Arial"/>
                  </a:endParaRPr>
                </a:p>
              </p:txBody>
            </p:sp>
            <p:sp>
              <p:nvSpPr>
                <p:cNvPr id="28" name="Freeform 22">
                  <a:extLst>
                    <a:ext uri="{FF2B5EF4-FFF2-40B4-BE49-F238E27FC236}">
                      <a16:creationId xmlns:a16="http://schemas.microsoft.com/office/drawing/2014/main" id="{933187F4-4EA4-C1C7-099B-3BF8DD25DDF2}"/>
                    </a:ext>
                  </a:extLst>
                </p:cNvPr>
                <p:cNvSpPr>
                  <a:spLocks noEditPoints="1"/>
                </p:cNvSpPr>
                <p:nvPr/>
              </p:nvSpPr>
              <p:spPr bwMode="auto">
                <a:xfrm>
                  <a:off x="4094" y="1059"/>
                  <a:ext cx="1786" cy="542"/>
                </a:xfrm>
                <a:custGeom>
                  <a:avLst/>
                  <a:gdLst>
                    <a:gd name="T0" fmla="*/ 693 w 753"/>
                    <a:gd name="T1" fmla="*/ 0 h 229"/>
                    <a:gd name="T2" fmla="*/ 60 w 753"/>
                    <a:gd name="T3" fmla="*/ 0 h 229"/>
                    <a:gd name="T4" fmla="*/ 0 w 753"/>
                    <a:gd name="T5" fmla="*/ 60 h 229"/>
                    <a:gd name="T6" fmla="*/ 0 w 753"/>
                    <a:gd name="T7" fmla="*/ 229 h 229"/>
                    <a:gd name="T8" fmla="*/ 753 w 753"/>
                    <a:gd name="T9" fmla="*/ 229 h 229"/>
                    <a:gd name="T10" fmla="*/ 753 w 753"/>
                    <a:gd name="T11" fmla="*/ 60 h 229"/>
                    <a:gd name="T12" fmla="*/ 693 w 753"/>
                    <a:gd name="T13" fmla="*/ 0 h 229"/>
                    <a:gd name="T14" fmla="*/ 131 w 753"/>
                    <a:gd name="T15" fmla="*/ 196 h 229"/>
                    <a:gd name="T16" fmla="*/ 66 w 753"/>
                    <a:gd name="T17" fmla="*/ 131 h 229"/>
                    <a:gd name="T18" fmla="*/ 131 w 753"/>
                    <a:gd name="T19" fmla="*/ 65 h 229"/>
                    <a:gd name="T20" fmla="*/ 196 w 753"/>
                    <a:gd name="T21" fmla="*/ 131 h 229"/>
                    <a:gd name="T22" fmla="*/ 131 w 753"/>
                    <a:gd name="T23" fmla="*/ 196 h 229"/>
                    <a:gd name="T24" fmla="*/ 295 w 753"/>
                    <a:gd name="T25" fmla="*/ 196 h 229"/>
                    <a:gd name="T26" fmla="*/ 229 w 753"/>
                    <a:gd name="T27" fmla="*/ 131 h 229"/>
                    <a:gd name="T28" fmla="*/ 295 w 753"/>
                    <a:gd name="T29" fmla="*/ 65 h 229"/>
                    <a:gd name="T30" fmla="*/ 360 w 753"/>
                    <a:gd name="T31" fmla="*/ 131 h 229"/>
                    <a:gd name="T32" fmla="*/ 295 w 753"/>
                    <a:gd name="T33" fmla="*/ 196 h 229"/>
                    <a:gd name="T34" fmla="*/ 458 w 753"/>
                    <a:gd name="T35" fmla="*/ 196 h 229"/>
                    <a:gd name="T36" fmla="*/ 393 w 753"/>
                    <a:gd name="T37" fmla="*/ 131 h 229"/>
                    <a:gd name="T38" fmla="*/ 458 w 753"/>
                    <a:gd name="T39" fmla="*/ 65 h 229"/>
                    <a:gd name="T40" fmla="*/ 524 w 753"/>
                    <a:gd name="T41" fmla="*/ 131 h 229"/>
                    <a:gd name="T42" fmla="*/ 458 w 753"/>
                    <a:gd name="T43" fmla="*/ 196 h 229"/>
                    <a:gd name="T44" fmla="*/ 622 w 753"/>
                    <a:gd name="T45" fmla="*/ 196 h 229"/>
                    <a:gd name="T46" fmla="*/ 556 w 753"/>
                    <a:gd name="T47" fmla="*/ 131 h 229"/>
                    <a:gd name="T48" fmla="*/ 622 w 753"/>
                    <a:gd name="T49" fmla="*/ 65 h 229"/>
                    <a:gd name="T50" fmla="*/ 687 w 753"/>
                    <a:gd name="T51" fmla="*/ 131 h 229"/>
                    <a:gd name="T52" fmla="*/ 622 w 753"/>
                    <a:gd name="T53" fmla="*/ 19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53" h="229">
                      <a:moveTo>
                        <a:pt x="693" y="0"/>
                      </a:moveTo>
                      <a:cubicBezTo>
                        <a:pt x="60" y="0"/>
                        <a:pt x="60" y="0"/>
                        <a:pt x="60" y="0"/>
                      </a:cubicBezTo>
                      <a:cubicBezTo>
                        <a:pt x="27" y="0"/>
                        <a:pt x="0" y="27"/>
                        <a:pt x="0" y="60"/>
                      </a:cubicBezTo>
                      <a:cubicBezTo>
                        <a:pt x="0" y="229"/>
                        <a:pt x="0" y="229"/>
                        <a:pt x="0" y="229"/>
                      </a:cubicBezTo>
                      <a:cubicBezTo>
                        <a:pt x="753" y="229"/>
                        <a:pt x="753" y="229"/>
                        <a:pt x="753" y="229"/>
                      </a:cubicBezTo>
                      <a:cubicBezTo>
                        <a:pt x="753" y="60"/>
                        <a:pt x="753" y="60"/>
                        <a:pt x="753" y="60"/>
                      </a:cubicBezTo>
                      <a:cubicBezTo>
                        <a:pt x="753" y="27"/>
                        <a:pt x="726" y="0"/>
                        <a:pt x="693" y="0"/>
                      </a:cubicBezTo>
                      <a:close/>
                      <a:moveTo>
                        <a:pt x="131" y="196"/>
                      </a:moveTo>
                      <a:cubicBezTo>
                        <a:pt x="95" y="196"/>
                        <a:pt x="66" y="167"/>
                        <a:pt x="66" y="131"/>
                      </a:cubicBezTo>
                      <a:cubicBezTo>
                        <a:pt x="66" y="95"/>
                        <a:pt x="95" y="65"/>
                        <a:pt x="131" y="65"/>
                      </a:cubicBezTo>
                      <a:cubicBezTo>
                        <a:pt x="167" y="65"/>
                        <a:pt x="196" y="95"/>
                        <a:pt x="196" y="131"/>
                      </a:cubicBezTo>
                      <a:cubicBezTo>
                        <a:pt x="196" y="167"/>
                        <a:pt x="167" y="196"/>
                        <a:pt x="131" y="196"/>
                      </a:cubicBezTo>
                      <a:close/>
                      <a:moveTo>
                        <a:pt x="295" y="196"/>
                      </a:moveTo>
                      <a:cubicBezTo>
                        <a:pt x="259" y="196"/>
                        <a:pt x="229" y="167"/>
                        <a:pt x="229" y="131"/>
                      </a:cubicBezTo>
                      <a:cubicBezTo>
                        <a:pt x="229" y="95"/>
                        <a:pt x="259" y="65"/>
                        <a:pt x="295" y="65"/>
                      </a:cubicBezTo>
                      <a:cubicBezTo>
                        <a:pt x="331" y="65"/>
                        <a:pt x="360" y="95"/>
                        <a:pt x="360" y="131"/>
                      </a:cubicBezTo>
                      <a:cubicBezTo>
                        <a:pt x="360" y="167"/>
                        <a:pt x="331" y="196"/>
                        <a:pt x="295" y="196"/>
                      </a:cubicBezTo>
                      <a:close/>
                      <a:moveTo>
                        <a:pt x="458" y="196"/>
                      </a:moveTo>
                      <a:cubicBezTo>
                        <a:pt x="422" y="196"/>
                        <a:pt x="393" y="167"/>
                        <a:pt x="393" y="131"/>
                      </a:cubicBezTo>
                      <a:cubicBezTo>
                        <a:pt x="393" y="95"/>
                        <a:pt x="422" y="65"/>
                        <a:pt x="458" y="65"/>
                      </a:cubicBezTo>
                      <a:cubicBezTo>
                        <a:pt x="494" y="65"/>
                        <a:pt x="524" y="95"/>
                        <a:pt x="524" y="131"/>
                      </a:cubicBezTo>
                      <a:cubicBezTo>
                        <a:pt x="524" y="167"/>
                        <a:pt x="494" y="196"/>
                        <a:pt x="458" y="196"/>
                      </a:cubicBezTo>
                      <a:close/>
                      <a:moveTo>
                        <a:pt x="622" y="196"/>
                      </a:moveTo>
                      <a:cubicBezTo>
                        <a:pt x="586" y="196"/>
                        <a:pt x="556" y="167"/>
                        <a:pt x="556" y="131"/>
                      </a:cubicBezTo>
                      <a:cubicBezTo>
                        <a:pt x="556" y="95"/>
                        <a:pt x="586" y="65"/>
                        <a:pt x="622" y="65"/>
                      </a:cubicBezTo>
                      <a:cubicBezTo>
                        <a:pt x="658" y="65"/>
                        <a:pt x="687" y="95"/>
                        <a:pt x="687" y="131"/>
                      </a:cubicBezTo>
                      <a:cubicBezTo>
                        <a:pt x="687" y="167"/>
                        <a:pt x="658" y="196"/>
                        <a:pt x="622" y="196"/>
                      </a:cubicBezTo>
                      <a:close/>
                    </a:path>
                  </a:pathLst>
                </a:custGeom>
                <a:solidFill>
                  <a:srgbClr val="FFFFFF"/>
                </a:solidFill>
                <a:ln w="9525" cap="flat">
                  <a:solidFill>
                    <a:srgbClr val="C50022"/>
                  </a:solidFill>
                  <a:prstDash val="solid"/>
                  <a:miter lim="800000"/>
                  <a:headEnd/>
                  <a:tailEnd/>
                </a:ln>
              </p:spPr>
              <p:txBody>
                <a:bodyPr vert="horz" wrap="square" lIns="91416" tIns="45708" rIns="91416" bIns="45708" numCol="1" anchor="t" anchorCtr="0" compatLnSpc="1">
                  <a:prstTxWarp prst="textNoShape">
                    <a:avLst/>
                  </a:prstTxWarp>
                </a:bodyPr>
                <a:lstStyle/>
                <a:p>
                  <a:pPr defTabSz="914309">
                    <a:defRPr/>
                  </a:pPr>
                  <a:endParaRPr lang="pt-BR" kern="0">
                    <a:solidFill>
                      <a:srgbClr val="000000"/>
                    </a:solidFill>
                    <a:latin typeface="Arial" panose="020B0604020202020204"/>
                    <a:cs typeface="Arial"/>
                  </a:endParaRPr>
                </a:p>
              </p:txBody>
            </p:sp>
            <p:sp>
              <p:nvSpPr>
                <p:cNvPr id="29" name="Freeform 23">
                  <a:extLst>
                    <a:ext uri="{FF2B5EF4-FFF2-40B4-BE49-F238E27FC236}">
                      <a16:creationId xmlns:a16="http://schemas.microsoft.com/office/drawing/2014/main" id="{964FCBAB-B39D-EE52-E951-39232DF31D1F}"/>
                    </a:ext>
                  </a:extLst>
                </p:cNvPr>
                <p:cNvSpPr>
                  <a:spLocks/>
                </p:cNvSpPr>
                <p:nvPr/>
              </p:nvSpPr>
              <p:spPr bwMode="auto">
                <a:xfrm>
                  <a:off x="4094" y="2959"/>
                  <a:ext cx="1786" cy="310"/>
                </a:xfrm>
                <a:custGeom>
                  <a:avLst/>
                  <a:gdLst>
                    <a:gd name="T0" fmla="*/ 0 w 753"/>
                    <a:gd name="T1" fmla="*/ 71 h 131"/>
                    <a:gd name="T2" fmla="*/ 60 w 753"/>
                    <a:gd name="T3" fmla="*/ 131 h 131"/>
                    <a:gd name="T4" fmla="*/ 693 w 753"/>
                    <a:gd name="T5" fmla="*/ 131 h 131"/>
                    <a:gd name="T6" fmla="*/ 753 w 753"/>
                    <a:gd name="T7" fmla="*/ 71 h 131"/>
                    <a:gd name="T8" fmla="*/ 753 w 753"/>
                    <a:gd name="T9" fmla="*/ 0 h 131"/>
                    <a:gd name="T10" fmla="*/ 0 w 753"/>
                    <a:gd name="T11" fmla="*/ 0 h 131"/>
                    <a:gd name="T12" fmla="*/ 0 w 753"/>
                    <a:gd name="T13" fmla="*/ 71 h 131"/>
                  </a:gdLst>
                  <a:ahLst/>
                  <a:cxnLst>
                    <a:cxn ang="0">
                      <a:pos x="T0" y="T1"/>
                    </a:cxn>
                    <a:cxn ang="0">
                      <a:pos x="T2" y="T3"/>
                    </a:cxn>
                    <a:cxn ang="0">
                      <a:pos x="T4" y="T5"/>
                    </a:cxn>
                    <a:cxn ang="0">
                      <a:pos x="T6" y="T7"/>
                    </a:cxn>
                    <a:cxn ang="0">
                      <a:pos x="T8" y="T9"/>
                    </a:cxn>
                    <a:cxn ang="0">
                      <a:pos x="T10" y="T11"/>
                    </a:cxn>
                    <a:cxn ang="0">
                      <a:pos x="T12" y="T13"/>
                    </a:cxn>
                  </a:cxnLst>
                  <a:rect l="0" t="0" r="r" b="b"/>
                  <a:pathLst>
                    <a:path w="753" h="131">
                      <a:moveTo>
                        <a:pt x="0" y="71"/>
                      </a:moveTo>
                      <a:cubicBezTo>
                        <a:pt x="0" y="104"/>
                        <a:pt x="27" y="131"/>
                        <a:pt x="60" y="131"/>
                      </a:cubicBezTo>
                      <a:cubicBezTo>
                        <a:pt x="693" y="131"/>
                        <a:pt x="693" y="131"/>
                        <a:pt x="693" y="131"/>
                      </a:cubicBezTo>
                      <a:cubicBezTo>
                        <a:pt x="726" y="131"/>
                        <a:pt x="753" y="104"/>
                        <a:pt x="753" y="71"/>
                      </a:cubicBezTo>
                      <a:cubicBezTo>
                        <a:pt x="753" y="0"/>
                        <a:pt x="753" y="0"/>
                        <a:pt x="753" y="0"/>
                      </a:cubicBezTo>
                      <a:cubicBezTo>
                        <a:pt x="0" y="0"/>
                        <a:pt x="0" y="0"/>
                        <a:pt x="0" y="0"/>
                      </a:cubicBezTo>
                      <a:lnTo>
                        <a:pt x="0" y="71"/>
                      </a:lnTo>
                      <a:close/>
                    </a:path>
                  </a:pathLst>
                </a:custGeom>
                <a:noFill/>
                <a:ln w="9525"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kern="0">
                    <a:solidFill>
                      <a:srgbClr val="000000"/>
                    </a:solidFill>
                    <a:latin typeface="Arial" panose="020B0604020202020204"/>
                    <a:cs typeface="Arial"/>
                  </a:endParaRPr>
                </a:p>
              </p:txBody>
            </p:sp>
          </p:grpSp>
          <p:sp>
            <p:nvSpPr>
              <p:cNvPr id="23" name="Elipse 22">
                <a:extLst>
                  <a:ext uri="{FF2B5EF4-FFF2-40B4-BE49-F238E27FC236}">
                    <a16:creationId xmlns:a16="http://schemas.microsoft.com/office/drawing/2014/main" id="{95FFFFA2-A8C7-C315-9D05-620485EBF4D6}"/>
                  </a:ext>
                </a:extLst>
              </p:cNvPr>
              <p:cNvSpPr/>
              <p:nvPr/>
            </p:nvSpPr>
            <p:spPr>
              <a:xfrm>
                <a:off x="6635393" y="3472837"/>
                <a:ext cx="591447" cy="591447"/>
              </a:xfrm>
              <a:prstGeom prst="ellipse">
                <a:avLst/>
              </a:prstGeom>
              <a:noFill/>
              <a:ln w="12700" cap="flat" cmpd="sng" algn="ctr">
                <a:solidFill>
                  <a:srgbClr val="C50022"/>
                </a:solidFill>
                <a:prstDash val="solid"/>
                <a:miter lim="800000"/>
              </a:ln>
              <a:effectLst/>
            </p:spPr>
            <p:txBody>
              <a:bodyPr rtlCol="0" anchor="ctr"/>
              <a:lstStyle/>
              <a:p>
                <a:pPr algn="ctr" defTabSz="914309">
                  <a:defRPr/>
                </a:pPr>
                <a:endParaRPr lang="pt-BR" kern="0">
                  <a:solidFill>
                    <a:srgbClr val="000000"/>
                  </a:solidFill>
                  <a:latin typeface="Arial"/>
                  <a:cs typeface="Arial"/>
                </a:endParaRPr>
              </a:p>
            </p:txBody>
          </p:sp>
        </p:grpSp>
        <p:sp>
          <p:nvSpPr>
            <p:cNvPr id="18" name="CaixaDeTexto 17">
              <a:extLst>
                <a:ext uri="{FF2B5EF4-FFF2-40B4-BE49-F238E27FC236}">
                  <a16:creationId xmlns:a16="http://schemas.microsoft.com/office/drawing/2014/main" id="{34D8B754-534B-071F-91FC-979AC09992F4}"/>
                </a:ext>
              </a:extLst>
            </p:cNvPr>
            <p:cNvSpPr txBox="1"/>
            <p:nvPr/>
          </p:nvSpPr>
          <p:spPr>
            <a:xfrm>
              <a:off x="6107960" y="2193013"/>
              <a:ext cx="847801" cy="185155"/>
            </a:xfrm>
            <a:prstGeom prst="rect">
              <a:avLst/>
            </a:prstGeom>
            <a:noFill/>
          </p:spPr>
          <p:txBody>
            <a:bodyPr wrap="square" lIns="0" tIns="0" rIns="0" bIns="0" rtlCol="0">
              <a:spAutoFit/>
            </a:bodyPr>
            <a:lstStyle/>
            <a:p>
              <a:pPr algn="ctr" defTabSz="914309">
                <a:lnSpc>
                  <a:spcPct val="75000"/>
                </a:lnSpc>
                <a:defRPr/>
              </a:pPr>
              <a:r>
                <a:rPr lang="pt-BR" sz="1600" b="1" kern="0" spc="-110">
                  <a:solidFill>
                    <a:srgbClr val="000000"/>
                  </a:solidFill>
                  <a:latin typeface="Arial" panose="020B0604020202020204"/>
                  <a:cs typeface="Arial"/>
                </a:rPr>
                <a:t>LEITE</a:t>
              </a:r>
            </a:p>
          </p:txBody>
        </p:sp>
        <p:sp>
          <p:nvSpPr>
            <p:cNvPr id="19" name="CaixaDeTexto 18">
              <a:extLst>
                <a:ext uri="{FF2B5EF4-FFF2-40B4-BE49-F238E27FC236}">
                  <a16:creationId xmlns:a16="http://schemas.microsoft.com/office/drawing/2014/main" id="{AFDA7AB9-5F76-8266-C451-EA772C121840}"/>
                </a:ext>
              </a:extLst>
            </p:cNvPr>
            <p:cNvSpPr txBox="1"/>
            <p:nvPr/>
          </p:nvSpPr>
          <p:spPr>
            <a:xfrm>
              <a:off x="6258685" y="2481602"/>
              <a:ext cx="867412" cy="444686"/>
            </a:xfrm>
            <a:prstGeom prst="rect">
              <a:avLst/>
            </a:prstGeom>
            <a:noFill/>
          </p:spPr>
          <p:txBody>
            <a:bodyPr wrap="square" lIns="0" tIns="0" rIns="0" bIns="0" rtlCol="0">
              <a:spAutoFit/>
            </a:bodyPr>
            <a:lstStyle/>
            <a:p>
              <a:pPr defTabSz="914309">
                <a:lnSpc>
                  <a:spcPts val="1000"/>
                </a:lnSpc>
                <a:spcAft>
                  <a:spcPts val="1400"/>
                </a:spcAft>
                <a:defRPr/>
              </a:pPr>
              <a:r>
                <a:rPr lang="pt-BR" sz="1100" kern="0">
                  <a:solidFill>
                    <a:srgbClr val="000000"/>
                  </a:solidFill>
                  <a:latin typeface="Arial" panose="020B0604020202020204"/>
                  <a:cs typeface="Arial"/>
                </a:rPr>
                <a:t>Ovos</a:t>
              </a:r>
            </a:p>
            <a:p>
              <a:pPr defTabSz="914309">
                <a:lnSpc>
                  <a:spcPts val="1000"/>
                </a:lnSpc>
                <a:spcAft>
                  <a:spcPts val="1400"/>
                </a:spcAft>
                <a:defRPr/>
              </a:pPr>
              <a:r>
                <a:rPr lang="pt-BR" sz="1100" kern="0">
                  <a:solidFill>
                    <a:srgbClr val="000000"/>
                  </a:solidFill>
                  <a:latin typeface="Arial" panose="020B0604020202020204"/>
                  <a:cs typeface="Arial"/>
                </a:rPr>
                <a:t>Farinha</a:t>
              </a:r>
            </a:p>
          </p:txBody>
        </p:sp>
        <p:sp>
          <p:nvSpPr>
            <p:cNvPr id="20" name="CaixaDeTexto 19">
              <a:extLst>
                <a:ext uri="{FF2B5EF4-FFF2-40B4-BE49-F238E27FC236}">
                  <a16:creationId xmlns:a16="http://schemas.microsoft.com/office/drawing/2014/main" id="{7F8DA6BC-F239-21C1-92BC-EAF5D1877645}"/>
                </a:ext>
              </a:extLst>
            </p:cNvPr>
            <p:cNvSpPr txBox="1"/>
            <p:nvPr/>
          </p:nvSpPr>
          <p:spPr>
            <a:xfrm>
              <a:off x="6178084" y="3506663"/>
              <a:ext cx="923236" cy="185155"/>
            </a:xfrm>
            <a:prstGeom prst="rect">
              <a:avLst/>
            </a:prstGeom>
            <a:noFill/>
          </p:spPr>
          <p:txBody>
            <a:bodyPr wrap="square" lIns="0" tIns="0" rIns="0" bIns="0" rtlCol="0">
              <a:spAutoFit/>
            </a:bodyPr>
            <a:lstStyle/>
            <a:p>
              <a:pPr algn="ctr" defTabSz="914309">
                <a:lnSpc>
                  <a:spcPct val="75000"/>
                </a:lnSpc>
                <a:defRPr/>
              </a:pPr>
              <a:r>
                <a:rPr lang="pt-BR" sz="1600" b="1" kern="0" spc="-110">
                  <a:solidFill>
                    <a:srgbClr val="000000"/>
                  </a:solidFill>
                  <a:latin typeface="Arial" panose="020B0604020202020204"/>
                  <a:cs typeface="Arial"/>
                </a:rPr>
                <a:t>AÇÚCAR</a:t>
              </a:r>
            </a:p>
          </p:txBody>
        </p:sp>
        <p:sp>
          <p:nvSpPr>
            <p:cNvPr id="21" name="CaixaDeTexto 20">
              <a:extLst>
                <a:ext uri="{FF2B5EF4-FFF2-40B4-BE49-F238E27FC236}">
                  <a16:creationId xmlns:a16="http://schemas.microsoft.com/office/drawing/2014/main" id="{229C117E-E61C-EE5B-8119-2B747F84A27F}"/>
                </a:ext>
              </a:extLst>
            </p:cNvPr>
            <p:cNvSpPr txBox="1"/>
            <p:nvPr/>
          </p:nvSpPr>
          <p:spPr>
            <a:xfrm>
              <a:off x="6269476" y="3765007"/>
              <a:ext cx="867412" cy="444686"/>
            </a:xfrm>
            <a:prstGeom prst="rect">
              <a:avLst/>
            </a:prstGeom>
            <a:noFill/>
          </p:spPr>
          <p:txBody>
            <a:bodyPr wrap="square" lIns="0" tIns="0" rIns="0" bIns="0" rtlCol="0">
              <a:spAutoFit/>
            </a:bodyPr>
            <a:lstStyle/>
            <a:p>
              <a:pPr defTabSz="914309">
                <a:lnSpc>
                  <a:spcPts val="1000"/>
                </a:lnSpc>
                <a:spcAft>
                  <a:spcPts val="1400"/>
                </a:spcAft>
                <a:defRPr/>
              </a:pPr>
              <a:r>
                <a:rPr lang="pt-BR" sz="1100" kern="0">
                  <a:solidFill>
                    <a:srgbClr val="000000"/>
                  </a:solidFill>
                  <a:latin typeface="Arial" panose="020B0604020202020204"/>
                  <a:cs typeface="Arial"/>
                </a:rPr>
                <a:t>Gás</a:t>
              </a:r>
            </a:p>
            <a:p>
              <a:pPr defTabSz="914309">
                <a:lnSpc>
                  <a:spcPts val="1000"/>
                </a:lnSpc>
                <a:spcAft>
                  <a:spcPts val="1400"/>
                </a:spcAft>
                <a:defRPr/>
              </a:pPr>
              <a:r>
                <a:rPr lang="pt-BR" sz="1100" kern="0">
                  <a:solidFill>
                    <a:srgbClr val="000000"/>
                  </a:solidFill>
                  <a:latin typeface="Arial" panose="020B0604020202020204"/>
                  <a:cs typeface="Arial"/>
                </a:rPr>
                <a:t>Frutas</a:t>
              </a:r>
            </a:p>
          </p:txBody>
        </p:sp>
        <p:sp>
          <p:nvSpPr>
            <p:cNvPr id="31" name="CaixaDeTexto 30">
              <a:extLst>
                <a:ext uri="{FF2B5EF4-FFF2-40B4-BE49-F238E27FC236}">
                  <a16:creationId xmlns:a16="http://schemas.microsoft.com/office/drawing/2014/main" id="{481FC14C-4B01-5753-F5FF-35CB0A27B9A1}"/>
                </a:ext>
              </a:extLst>
            </p:cNvPr>
            <p:cNvSpPr txBox="1"/>
            <p:nvPr/>
          </p:nvSpPr>
          <p:spPr>
            <a:xfrm>
              <a:off x="5515277" y="4074363"/>
              <a:ext cx="690557" cy="131237"/>
            </a:xfrm>
            <a:prstGeom prst="rect">
              <a:avLst/>
            </a:prstGeom>
            <a:noFill/>
          </p:spPr>
          <p:txBody>
            <a:bodyPr wrap="square" lIns="0" tIns="0" rIns="0" bIns="0" rtlCol="0">
              <a:spAutoFit/>
            </a:bodyPr>
            <a:lstStyle/>
            <a:p>
              <a:pPr algn="ctr" defTabSz="914309">
                <a:lnSpc>
                  <a:spcPts val="1000"/>
                </a:lnSpc>
                <a:spcAft>
                  <a:spcPts val="1400"/>
                </a:spcAft>
                <a:defRPr/>
              </a:pPr>
              <a:r>
                <a:rPr lang="pt-BR" sz="1100" kern="0">
                  <a:solidFill>
                    <a:srgbClr val="000000"/>
                  </a:solidFill>
                  <a:latin typeface="Arial" panose="020B0604020202020204"/>
                  <a:cs typeface="Arial"/>
                </a:rPr>
                <a:t>Usina</a:t>
              </a:r>
            </a:p>
          </p:txBody>
        </p:sp>
        <p:grpSp>
          <p:nvGrpSpPr>
            <p:cNvPr id="32" name="Group 81">
              <a:extLst>
                <a:ext uri="{FF2B5EF4-FFF2-40B4-BE49-F238E27FC236}">
                  <a16:creationId xmlns:a16="http://schemas.microsoft.com/office/drawing/2014/main" id="{0716EC0D-15AB-0344-64A1-BEE69FA42C1A}"/>
                </a:ext>
              </a:extLst>
            </p:cNvPr>
            <p:cNvGrpSpPr>
              <a:grpSpLocks noChangeAspect="1"/>
            </p:cNvGrpSpPr>
            <p:nvPr/>
          </p:nvGrpSpPr>
          <p:grpSpPr bwMode="auto">
            <a:xfrm>
              <a:off x="5704530" y="3476548"/>
              <a:ext cx="304976" cy="362160"/>
              <a:chOff x="5" y="-252"/>
              <a:chExt cx="2768" cy="3287"/>
            </a:xfrm>
          </p:grpSpPr>
          <p:sp>
            <p:nvSpPr>
              <p:cNvPr id="35" name="Freeform 86">
                <a:extLst>
                  <a:ext uri="{FF2B5EF4-FFF2-40B4-BE49-F238E27FC236}">
                    <a16:creationId xmlns:a16="http://schemas.microsoft.com/office/drawing/2014/main" id="{206A7BD0-2D56-DFC1-946D-85DA3B1D7683}"/>
                  </a:ext>
                </a:extLst>
              </p:cNvPr>
              <p:cNvSpPr>
                <a:spLocks/>
              </p:cNvSpPr>
              <p:nvPr/>
            </p:nvSpPr>
            <p:spPr bwMode="auto">
              <a:xfrm>
                <a:off x="1490" y="1155"/>
                <a:ext cx="1132" cy="1880"/>
              </a:xfrm>
              <a:custGeom>
                <a:avLst/>
                <a:gdLst>
                  <a:gd name="T0" fmla="*/ 396 w 478"/>
                  <a:gd name="T1" fmla="*/ 313 h 794"/>
                  <a:gd name="T2" fmla="*/ 467 w 478"/>
                  <a:gd name="T3" fmla="*/ 37 h 794"/>
                  <a:gd name="T4" fmla="*/ 237 w 478"/>
                  <a:gd name="T5" fmla="*/ 0 h 794"/>
                  <a:gd name="T6" fmla="*/ 0 w 478"/>
                  <a:gd name="T7" fmla="*/ 39 h 794"/>
                  <a:gd name="T8" fmla="*/ 70 w 478"/>
                  <a:gd name="T9" fmla="*/ 321 h 794"/>
                  <a:gd name="T10" fmla="*/ 6 w 478"/>
                  <a:gd name="T11" fmla="*/ 794 h 794"/>
                  <a:gd name="T12" fmla="*/ 478 w 478"/>
                  <a:gd name="T13" fmla="*/ 794 h 794"/>
                  <a:gd name="T14" fmla="*/ 396 w 478"/>
                  <a:gd name="T15" fmla="*/ 313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8" h="794">
                    <a:moveTo>
                      <a:pt x="396" y="313"/>
                    </a:moveTo>
                    <a:cubicBezTo>
                      <a:pt x="396" y="210"/>
                      <a:pt x="467" y="37"/>
                      <a:pt x="467" y="37"/>
                    </a:cubicBezTo>
                    <a:cubicBezTo>
                      <a:pt x="467" y="37"/>
                      <a:pt x="392" y="0"/>
                      <a:pt x="237" y="0"/>
                    </a:cubicBezTo>
                    <a:cubicBezTo>
                      <a:pt x="83" y="0"/>
                      <a:pt x="0" y="39"/>
                      <a:pt x="0" y="39"/>
                    </a:cubicBezTo>
                    <a:cubicBezTo>
                      <a:pt x="71" y="136"/>
                      <a:pt x="70" y="321"/>
                      <a:pt x="70" y="321"/>
                    </a:cubicBezTo>
                    <a:cubicBezTo>
                      <a:pt x="70" y="447"/>
                      <a:pt x="6" y="584"/>
                      <a:pt x="6" y="794"/>
                    </a:cubicBezTo>
                    <a:cubicBezTo>
                      <a:pt x="145" y="794"/>
                      <a:pt x="478" y="794"/>
                      <a:pt x="478" y="794"/>
                    </a:cubicBezTo>
                    <a:cubicBezTo>
                      <a:pt x="478" y="561"/>
                      <a:pt x="396" y="415"/>
                      <a:pt x="396" y="313"/>
                    </a:cubicBezTo>
                    <a:close/>
                  </a:path>
                </a:pathLst>
              </a:custGeom>
              <a:noFill/>
              <a:ln w="12700"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kern="0">
                  <a:solidFill>
                    <a:prstClr val="black"/>
                  </a:solidFill>
                  <a:latin typeface="Arial" panose="020B0604020202020204"/>
                  <a:cs typeface="Arial"/>
                </a:endParaRPr>
              </a:p>
            </p:txBody>
          </p:sp>
          <p:sp>
            <p:nvSpPr>
              <p:cNvPr id="36" name="Freeform 87">
                <a:extLst>
                  <a:ext uri="{FF2B5EF4-FFF2-40B4-BE49-F238E27FC236}">
                    <a16:creationId xmlns:a16="http://schemas.microsoft.com/office/drawing/2014/main" id="{2FF065B7-CEA1-CB62-4C7D-0B0BDC353A92}"/>
                  </a:ext>
                </a:extLst>
              </p:cNvPr>
              <p:cNvSpPr>
                <a:spLocks/>
              </p:cNvSpPr>
              <p:nvPr/>
            </p:nvSpPr>
            <p:spPr bwMode="auto">
              <a:xfrm>
                <a:off x="5" y="1155"/>
                <a:ext cx="1132" cy="1880"/>
              </a:xfrm>
              <a:custGeom>
                <a:avLst/>
                <a:gdLst>
                  <a:gd name="T0" fmla="*/ 6 w 478"/>
                  <a:gd name="T1" fmla="*/ 794 h 794"/>
                  <a:gd name="T2" fmla="*/ 478 w 478"/>
                  <a:gd name="T3" fmla="*/ 794 h 794"/>
                  <a:gd name="T4" fmla="*/ 395 w 478"/>
                  <a:gd name="T5" fmla="*/ 313 h 794"/>
                  <a:gd name="T6" fmla="*/ 467 w 478"/>
                  <a:gd name="T7" fmla="*/ 37 h 794"/>
                  <a:gd name="T8" fmla="*/ 237 w 478"/>
                  <a:gd name="T9" fmla="*/ 0 h 794"/>
                  <a:gd name="T10" fmla="*/ 0 w 478"/>
                  <a:gd name="T11" fmla="*/ 39 h 794"/>
                  <a:gd name="T12" fmla="*/ 70 w 478"/>
                  <a:gd name="T13" fmla="*/ 321 h 794"/>
                  <a:gd name="T14" fmla="*/ 6 w 478"/>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8" h="794">
                    <a:moveTo>
                      <a:pt x="6" y="794"/>
                    </a:moveTo>
                    <a:cubicBezTo>
                      <a:pt x="145" y="794"/>
                      <a:pt x="478" y="794"/>
                      <a:pt x="478" y="794"/>
                    </a:cubicBezTo>
                    <a:cubicBezTo>
                      <a:pt x="478" y="561"/>
                      <a:pt x="395" y="415"/>
                      <a:pt x="395" y="313"/>
                    </a:cubicBezTo>
                    <a:cubicBezTo>
                      <a:pt x="395" y="210"/>
                      <a:pt x="467" y="37"/>
                      <a:pt x="467" y="37"/>
                    </a:cubicBezTo>
                    <a:cubicBezTo>
                      <a:pt x="467" y="37"/>
                      <a:pt x="392" y="0"/>
                      <a:pt x="237" y="0"/>
                    </a:cubicBezTo>
                    <a:cubicBezTo>
                      <a:pt x="82" y="0"/>
                      <a:pt x="0" y="39"/>
                      <a:pt x="0" y="39"/>
                    </a:cubicBezTo>
                    <a:cubicBezTo>
                      <a:pt x="71" y="136"/>
                      <a:pt x="70" y="321"/>
                      <a:pt x="70" y="321"/>
                    </a:cubicBezTo>
                    <a:cubicBezTo>
                      <a:pt x="70" y="447"/>
                      <a:pt x="6" y="584"/>
                      <a:pt x="6" y="794"/>
                    </a:cubicBezTo>
                    <a:close/>
                  </a:path>
                </a:pathLst>
              </a:custGeom>
              <a:noFill/>
              <a:ln w="12700"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kern="0">
                  <a:solidFill>
                    <a:prstClr val="black"/>
                  </a:solidFill>
                  <a:latin typeface="Arial" panose="020B0604020202020204"/>
                  <a:cs typeface="Arial"/>
                </a:endParaRPr>
              </a:p>
            </p:txBody>
          </p:sp>
          <p:sp>
            <p:nvSpPr>
              <p:cNvPr id="37" name="Freeform 88">
                <a:extLst>
                  <a:ext uri="{FF2B5EF4-FFF2-40B4-BE49-F238E27FC236}">
                    <a16:creationId xmlns:a16="http://schemas.microsoft.com/office/drawing/2014/main" id="{DEC57CB5-9857-B37E-18FD-28F704570889}"/>
                  </a:ext>
                </a:extLst>
              </p:cNvPr>
              <p:cNvSpPr>
                <a:spLocks/>
              </p:cNvSpPr>
              <p:nvPr/>
            </p:nvSpPr>
            <p:spPr bwMode="auto">
              <a:xfrm>
                <a:off x="114" y="-252"/>
                <a:ext cx="1165" cy="1033"/>
              </a:xfrm>
              <a:custGeom>
                <a:avLst/>
                <a:gdLst>
                  <a:gd name="T0" fmla="*/ 492 w 492"/>
                  <a:gd name="T1" fmla="*/ 56 h 436"/>
                  <a:gd name="T2" fmla="*/ 436 w 492"/>
                  <a:gd name="T3" fmla="*/ 0 h 436"/>
                  <a:gd name="T4" fmla="*/ 381 w 492"/>
                  <a:gd name="T5" fmla="*/ 47 h 436"/>
                  <a:gd name="T6" fmla="*/ 340 w 492"/>
                  <a:gd name="T7" fmla="*/ 36 h 436"/>
                  <a:gd name="T8" fmla="*/ 257 w 492"/>
                  <a:gd name="T9" fmla="*/ 114 h 436"/>
                  <a:gd name="T10" fmla="*/ 212 w 492"/>
                  <a:gd name="T11" fmla="*/ 100 h 436"/>
                  <a:gd name="T12" fmla="*/ 128 w 492"/>
                  <a:gd name="T13" fmla="*/ 184 h 436"/>
                  <a:gd name="T14" fmla="*/ 130 w 492"/>
                  <a:gd name="T15" fmla="*/ 201 h 436"/>
                  <a:gd name="T16" fmla="*/ 101 w 492"/>
                  <a:gd name="T17" fmla="*/ 196 h 436"/>
                  <a:gd name="T18" fmla="*/ 0 w 492"/>
                  <a:gd name="T19" fmla="*/ 297 h 436"/>
                  <a:gd name="T20" fmla="*/ 101 w 492"/>
                  <a:gd name="T21" fmla="*/ 397 h 436"/>
                  <a:gd name="T22" fmla="*/ 133 w 492"/>
                  <a:gd name="T23" fmla="*/ 392 h 436"/>
                  <a:gd name="T24" fmla="*/ 217 w 492"/>
                  <a:gd name="T25" fmla="*/ 436 h 436"/>
                  <a:gd name="T26" fmla="*/ 317 w 492"/>
                  <a:gd name="T27" fmla="*/ 335 h 436"/>
                  <a:gd name="T28" fmla="*/ 310 w 492"/>
                  <a:gd name="T29" fmla="*/ 299 h 436"/>
                  <a:gd name="T30" fmla="*/ 392 w 492"/>
                  <a:gd name="T31" fmla="*/ 216 h 436"/>
                  <a:gd name="T32" fmla="*/ 387 w 492"/>
                  <a:gd name="T33" fmla="*/ 189 h 436"/>
                  <a:gd name="T34" fmla="*/ 424 w 492"/>
                  <a:gd name="T35" fmla="*/ 120 h 436"/>
                  <a:gd name="T36" fmla="*/ 423 w 492"/>
                  <a:gd name="T37" fmla="*/ 110 h 436"/>
                  <a:gd name="T38" fmla="*/ 436 w 492"/>
                  <a:gd name="T39" fmla="*/ 112 h 436"/>
                  <a:gd name="T40" fmla="*/ 492 w 492"/>
                  <a:gd name="T41" fmla="*/ 56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2" h="436">
                    <a:moveTo>
                      <a:pt x="492" y="56"/>
                    </a:moveTo>
                    <a:cubicBezTo>
                      <a:pt x="492" y="25"/>
                      <a:pt x="467" y="0"/>
                      <a:pt x="436" y="0"/>
                    </a:cubicBezTo>
                    <a:cubicBezTo>
                      <a:pt x="408" y="0"/>
                      <a:pt x="385" y="20"/>
                      <a:pt x="381" y="47"/>
                    </a:cubicBezTo>
                    <a:cubicBezTo>
                      <a:pt x="369" y="40"/>
                      <a:pt x="355" y="36"/>
                      <a:pt x="340" y="36"/>
                    </a:cubicBezTo>
                    <a:cubicBezTo>
                      <a:pt x="296" y="36"/>
                      <a:pt x="260" y="70"/>
                      <a:pt x="257" y="114"/>
                    </a:cubicBezTo>
                    <a:cubicBezTo>
                      <a:pt x="244" y="105"/>
                      <a:pt x="229" y="100"/>
                      <a:pt x="212" y="100"/>
                    </a:cubicBezTo>
                    <a:cubicBezTo>
                      <a:pt x="166" y="100"/>
                      <a:pt x="128" y="138"/>
                      <a:pt x="128" y="184"/>
                    </a:cubicBezTo>
                    <a:cubicBezTo>
                      <a:pt x="128" y="190"/>
                      <a:pt x="129" y="195"/>
                      <a:pt x="130" y="201"/>
                    </a:cubicBezTo>
                    <a:cubicBezTo>
                      <a:pt x="121" y="198"/>
                      <a:pt x="111" y="196"/>
                      <a:pt x="101" y="196"/>
                    </a:cubicBezTo>
                    <a:cubicBezTo>
                      <a:pt x="45" y="196"/>
                      <a:pt x="0" y="241"/>
                      <a:pt x="0" y="297"/>
                    </a:cubicBezTo>
                    <a:cubicBezTo>
                      <a:pt x="0" y="352"/>
                      <a:pt x="45" y="397"/>
                      <a:pt x="101" y="397"/>
                    </a:cubicBezTo>
                    <a:cubicBezTo>
                      <a:pt x="112" y="397"/>
                      <a:pt x="123" y="395"/>
                      <a:pt x="133" y="392"/>
                    </a:cubicBezTo>
                    <a:cubicBezTo>
                      <a:pt x="151" y="418"/>
                      <a:pt x="182" y="436"/>
                      <a:pt x="217" y="436"/>
                    </a:cubicBezTo>
                    <a:cubicBezTo>
                      <a:pt x="272" y="436"/>
                      <a:pt x="317" y="391"/>
                      <a:pt x="317" y="335"/>
                    </a:cubicBezTo>
                    <a:cubicBezTo>
                      <a:pt x="317" y="323"/>
                      <a:pt x="314" y="310"/>
                      <a:pt x="310" y="299"/>
                    </a:cubicBezTo>
                    <a:cubicBezTo>
                      <a:pt x="355" y="298"/>
                      <a:pt x="392" y="261"/>
                      <a:pt x="392" y="216"/>
                    </a:cubicBezTo>
                    <a:cubicBezTo>
                      <a:pt x="392" y="206"/>
                      <a:pt x="390" y="197"/>
                      <a:pt x="387" y="189"/>
                    </a:cubicBezTo>
                    <a:cubicBezTo>
                      <a:pt x="409" y="174"/>
                      <a:pt x="424" y="149"/>
                      <a:pt x="424" y="120"/>
                    </a:cubicBezTo>
                    <a:cubicBezTo>
                      <a:pt x="424" y="116"/>
                      <a:pt x="423" y="113"/>
                      <a:pt x="423" y="110"/>
                    </a:cubicBezTo>
                    <a:cubicBezTo>
                      <a:pt x="427" y="111"/>
                      <a:pt x="432" y="112"/>
                      <a:pt x="436" y="112"/>
                    </a:cubicBezTo>
                    <a:cubicBezTo>
                      <a:pt x="467" y="112"/>
                      <a:pt x="492" y="87"/>
                      <a:pt x="492" y="56"/>
                    </a:cubicBezTo>
                    <a:close/>
                  </a:path>
                </a:pathLst>
              </a:custGeom>
              <a:noFill/>
              <a:ln w="12700"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kern="0">
                  <a:solidFill>
                    <a:prstClr val="black"/>
                  </a:solidFill>
                  <a:latin typeface="Arial" panose="020B0604020202020204"/>
                  <a:cs typeface="Arial"/>
                </a:endParaRPr>
              </a:p>
            </p:txBody>
          </p:sp>
          <p:sp>
            <p:nvSpPr>
              <p:cNvPr id="38" name="Freeform 89">
                <a:extLst>
                  <a:ext uri="{FF2B5EF4-FFF2-40B4-BE49-F238E27FC236}">
                    <a16:creationId xmlns:a16="http://schemas.microsoft.com/office/drawing/2014/main" id="{005066C9-971E-0B18-9AF9-697DA6C70F83}"/>
                  </a:ext>
                </a:extLst>
              </p:cNvPr>
              <p:cNvSpPr>
                <a:spLocks/>
              </p:cNvSpPr>
              <p:nvPr/>
            </p:nvSpPr>
            <p:spPr bwMode="auto">
              <a:xfrm>
                <a:off x="1608" y="4"/>
                <a:ext cx="1165" cy="940"/>
              </a:xfrm>
              <a:custGeom>
                <a:avLst/>
                <a:gdLst>
                  <a:gd name="T0" fmla="*/ 492 w 492"/>
                  <a:gd name="T1" fmla="*/ 56 h 397"/>
                  <a:gd name="T2" fmla="*/ 436 w 492"/>
                  <a:gd name="T3" fmla="*/ 0 h 397"/>
                  <a:gd name="T4" fmla="*/ 381 w 492"/>
                  <a:gd name="T5" fmla="*/ 47 h 397"/>
                  <a:gd name="T6" fmla="*/ 340 w 492"/>
                  <a:gd name="T7" fmla="*/ 36 h 397"/>
                  <a:gd name="T8" fmla="*/ 257 w 492"/>
                  <a:gd name="T9" fmla="*/ 114 h 397"/>
                  <a:gd name="T10" fmla="*/ 212 w 492"/>
                  <a:gd name="T11" fmla="*/ 100 h 397"/>
                  <a:gd name="T12" fmla="*/ 129 w 492"/>
                  <a:gd name="T13" fmla="*/ 184 h 397"/>
                  <a:gd name="T14" fmla="*/ 130 w 492"/>
                  <a:gd name="T15" fmla="*/ 201 h 397"/>
                  <a:gd name="T16" fmla="*/ 101 w 492"/>
                  <a:gd name="T17" fmla="*/ 196 h 397"/>
                  <a:gd name="T18" fmla="*/ 0 w 492"/>
                  <a:gd name="T19" fmla="*/ 297 h 397"/>
                  <a:gd name="T20" fmla="*/ 101 w 492"/>
                  <a:gd name="T21" fmla="*/ 397 h 397"/>
                  <a:gd name="T22" fmla="*/ 199 w 492"/>
                  <a:gd name="T23" fmla="*/ 318 h 397"/>
                  <a:gd name="T24" fmla="*/ 280 w 492"/>
                  <a:gd name="T25" fmla="*/ 358 h 397"/>
                  <a:gd name="T26" fmla="*/ 381 w 492"/>
                  <a:gd name="T27" fmla="*/ 257 h 397"/>
                  <a:gd name="T28" fmla="*/ 363 w 492"/>
                  <a:gd name="T29" fmla="*/ 200 h 397"/>
                  <a:gd name="T30" fmla="*/ 424 w 492"/>
                  <a:gd name="T31" fmla="*/ 120 h 397"/>
                  <a:gd name="T32" fmla="*/ 423 w 492"/>
                  <a:gd name="T33" fmla="*/ 110 h 397"/>
                  <a:gd name="T34" fmla="*/ 436 w 492"/>
                  <a:gd name="T35" fmla="*/ 112 h 397"/>
                  <a:gd name="T36" fmla="*/ 492 w 492"/>
                  <a:gd name="T37" fmla="*/ 56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2" h="397">
                    <a:moveTo>
                      <a:pt x="492" y="56"/>
                    </a:moveTo>
                    <a:cubicBezTo>
                      <a:pt x="492" y="25"/>
                      <a:pt x="467" y="0"/>
                      <a:pt x="436" y="0"/>
                    </a:cubicBezTo>
                    <a:cubicBezTo>
                      <a:pt x="408" y="0"/>
                      <a:pt x="385" y="20"/>
                      <a:pt x="381" y="47"/>
                    </a:cubicBezTo>
                    <a:cubicBezTo>
                      <a:pt x="369" y="40"/>
                      <a:pt x="355" y="36"/>
                      <a:pt x="340" y="36"/>
                    </a:cubicBezTo>
                    <a:cubicBezTo>
                      <a:pt x="296" y="36"/>
                      <a:pt x="261" y="70"/>
                      <a:pt x="257" y="114"/>
                    </a:cubicBezTo>
                    <a:cubicBezTo>
                      <a:pt x="244" y="105"/>
                      <a:pt x="229" y="100"/>
                      <a:pt x="212" y="100"/>
                    </a:cubicBezTo>
                    <a:cubicBezTo>
                      <a:pt x="166" y="100"/>
                      <a:pt x="129" y="138"/>
                      <a:pt x="129" y="184"/>
                    </a:cubicBezTo>
                    <a:cubicBezTo>
                      <a:pt x="129" y="190"/>
                      <a:pt x="129" y="195"/>
                      <a:pt x="130" y="201"/>
                    </a:cubicBezTo>
                    <a:cubicBezTo>
                      <a:pt x="121" y="198"/>
                      <a:pt x="111" y="196"/>
                      <a:pt x="101" y="196"/>
                    </a:cubicBezTo>
                    <a:cubicBezTo>
                      <a:pt x="45" y="196"/>
                      <a:pt x="0" y="241"/>
                      <a:pt x="0" y="297"/>
                    </a:cubicBezTo>
                    <a:cubicBezTo>
                      <a:pt x="0" y="352"/>
                      <a:pt x="45" y="397"/>
                      <a:pt x="101" y="397"/>
                    </a:cubicBezTo>
                    <a:cubicBezTo>
                      <a:pt x="149" y="397"/>
                      <a:pt x="190" y="363"/>
                      <a:pt x="199" y="318"/>
                    </a:cubicBezTo>
                    <a:cubicBezTo>
                      <a:pt x="218" y="342"/>
                      <a:pt x="247" y="358"/>
                      <a:pt x="280" y="358"/>
                    </a:cubicBezTo>
                    <a:cubicBezTo>
                      <a:pt x="336" y="358"/>
                      <a:pt x="381" y="313"/>
                      <a:pt x="381" y="257"/>
                    </a:cubicBezTo>
                    <a:cubicBezTo>
                      <a:pt x="381" y="236"/>
                      <a:pt x="374" y="216"/>
                      <a:pt x="363" y="200"/>
                    </a:cubicBezTo>
                    <a:cubicBezTo>
                      <a:pt x="398" y="190"/>
                      <a:pt x="424" y="158"/>
                      <a:pt x="424" y="120"/>
                    </a:cubicBezTo>
                    <a:cubicBezTo>
                      <a:pt x="424" y="116"/>
                      <a:pt x="423" y="113"/>
                      <a:pt x="423" y="110"/>
                    </a:cubicBezTo>
                    <a:cubicBezTo>
                      <a:pt x="427" y="111"/>
                      <a:pt x="432" y="112"/>
                      <a:pt x="436" y="112"/>
                    </a:cubicBezTo>
                    <a:cubicBezTo>
                      <a:pt x="467" y="112"/>
                      <a:pt x="492" y="87"/>
                      <a:pt x="492" y="56"/>
                    </a:cubicBezTo>
                    <a:close/>
                  </a:path>
                </a:pathLst>
              </a:custGeom>
              <a:noFill/>
              <a:ln w="12700"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kern="0">
                  <a:solidFill>
                    <a:prstClr val="black"/>
                  </a:solidFill>
                  <a:latin typeface="Arial" panose="020B0604020202020204"/>
                  <a:cs typeface="Arial"/>
                </a:endParaRPr>
              </a:p>
            </p:txBody>
          </p:sp>
        </p:grpSp>
        <p:sp>
          <p:nvSpPr>
            <p:cNvPr id="33" name="CaixaDeTexto 32">
              <a:extLst>
                <a:ext uri="{FF2B5EF4-FFF2-40B4-BE49-F238E27FC236}">
                  <a16:creationId xmlns:a16="http://schemas.microsoft.com/office/drawing/2014/main" id="{5C6C5576-6BAE-2CA4-7B53-2CEF6CA7F86F}"/>
                </a:ext>
              </a:extLst>
            </p:cNvPr>
            <p:cNvSpPr txBox="1"/>
            <p:nvPr/>
          </p:nvSpPr>
          <p:spPr>
            <a:xfrm>
              <a:off x="4926722" y="3481689"/>
              <a:ext cx="867412" cy="752382"/>
            </a:xfrm>
            <a:prstGeom prst="rect">
              <a:avLst/>
            </a:prstGeom>
            <a:noFill/>
          </p:spPr>
          <p:txBody>
            <a:bodyPr wrap="square" lIns="0" tIns="0" rIns="0" bIns="0" rtlCol="0">
              <a:spAutoFit/>
            </a:bodyPr>
            <a:lstStyle/>
            <a:p>
              <a:pPr defTabSz="914309">
                <a:lnSpc>
                  <a:spcPts val="1000"/>
                </a:lnSpc>
                <a:spcAft>
                  <a:spcPts val="1400"/>
                </a:spcAft>
                <a:defRPr/>
              </a:pPr>
              <a:r>
                <a:rPr lang="pt-BR" sz="1100" kern="0">
                  <a:solidFill>
                    <a:srgbClr val="000000"/>
                  </a:solidFill>
                  <a:latin typeface="Arial" panose="020B0604020202020204"/>
                  <a:cs typeface="Arial"/>
                </a:rPr>
                <a:t>Cana</a:t>
              </a:r>
            </a:p>
            <a:p>
              <a:pPr defTabSz="914309">
                <a:lnSpc>
                  <a:spcPts val="1000"/>
                </a:lnSpc>
                <a:spcAft>
                  <a:spcPts val="1400"/>
                </a:spcAft>
                <a:defRPr/>
              </a:pPr>
              <a:r>
                <a:rPr lang="pt-BR" sz="1100" kern="0">
                  <a:solidFill>
                    <a:srgbClr val="000000"/>
                  </a:solidFill>
                  <a:latin typeface="Arial" panose="020B0604020202020204"/>
                  <a:cs typeface="Arial"/>
                </a:rPr>
                <a:t>Energia</a:t>
              </a:r>
            </a:p>
            <a:p>
              <a:pPr defTabSz="914309">
                <a:lnSpc>
                  <a:spcPts val="1000"/>
                </a:lnSpc>
                <a:spcAft>
                  <a:spcPts val="1400"/>
                </a:spcAft>
                <a:defRPr/>
              </a:pPr>
              <a:r>
                <a:rPr lang="pt-BR" sz="1100" kern="0">
                  <a:solidFill>
                    <a:srgbClr val="000000"/>
                  </a:solidFill>
                  <a:latin typeface="Arial" panose="020B0604020202020204"/>
                  <a:cs typeface="Arial"/>
                </a:rPr>
                <a:t>Insumos</a:t>
              </a:r>
            </a:p>
          </p:txBody>
        </p:sp>
        <p:sp>
          <p:nvSpPr>
            <p:cNvPr id="34" name="Elipse 33">
              <a:extLst>
                <a:ext uri="{FF2B5EF4-FFF2-40B4-BE49-F238E27FC236}">
                  <a16:creationId xmlns:a16="http://schemas.microsoft.com/office/drawing/2014/main" id="{144CE8EF-6BB2-23E8-E53D-5E855C5E81E5}"/>
                </a:ext>
              </a:extLst>
            </p:cNvPr>
            <p:cNvSpPr/>
            <p:nvPr/>
          </p:nvSpPr>
          <p:spPr>
            <a:xfrm>
              <a:off x="5564872" y="3389129"/>
              <a:ext cx="591370" cy="591370"/>
            </a:xfrm>
            <a:prstGeom prst="ellipse">
              <a:avLst/>
            </a:prstGeom>
            <a:noFill/>
            <a:ln w="12700" cap="flat" cmpd="sng" algn="ctr">
              <a:solidFill>
                <a:srgbClr val="C50022"/>
              </a:solidFill>
              <a:prstDash val="solid"/>
              <a:miter lim="800000"/>
            </a:ln>
            <a:effectLst/>
          </p:spPr>
          <p:txBody>
            <a:bodyPr rtlCol="0" anchor="ctr"/>
            <a:lstStyle/>
            <a:p>
              <a:pPr algn="ctr" defTabSz="914309">
                <a:defRPr/>
              </a:pPr>
              <a:endParaRPr lang="pt-BR" kern="0">
                <a:solidFill>
                  <a:prstClr val="white"/>
                </a:solidFill>
                <a:latin typeface="Arial"/>
                <a:cs typeface="Arial"/>
              </a:endParaRPr>
            </a:p>
          </p:txBody>
        </p:sp>
        <p:sp>
          <p:nvSpPr>
            <p:cNvPr id="40" name="CaixaDeTexto 39">
              <a:extLst>
                <a:ext uri="{FF2B5EF4-FFF2-40B4-BE49-F238E27FC236}">
                  <a16:creationId xmlns:a16="http://schemas.microsoft.com/office/drawing/2014/main" id="{3A10FC7F-8822-283E-E5C9-8D6282FE7946}"/>
                </a:ext>
              </a:extLst>
            </p:cNvPr>
            <p:cNvSpPr txBox="1"/>
            <p:nvPr/>
          </p:nvSpPr>
          <p:spPr>
            <a:xfrm>
              <a:off x="3552080" y="2116423"/>
              <a:ext cx="867412" cy="752382"/>
            </a:xfrm>
            <a:prstGeom prst="rect">
              <a:avLst/>
            </a:prstGeom>
            <a:noFill/>
          </p:spPr>
          <p:txBody>
            <a:bodyPr wrap="square" lIns="0" tIns="0" rIns="0" bIns="0" rtlCol="0">
              <a:spAutoFit/>
            </a:bodyPr>
            <a:lstStyle/>
            <a:p>
              <a:pPr defTabSz="914309">
                <a:lnSpc>
                  <a:spcPts val="1000"/>
                </a:lnSpc>
                <a:spcAft>
                  <a:spcPts val="1400"/>
                </a:spcAft>
                <a:defRPr/>
              </a:pPr>
              <a:r>
                <a:rPr lang="pt-BR" sz="1100" kern="0">
                  <a:solidFill>
                    <a:srgbClr val="000000"/>
                  </a:solidFill>
                  <a:latin typeface="Arial" panose="020B0604020202020204"/>
                  <a:cs typeface="Arial"/>
                </a:rPr>
                <a:t>Soja</a:t>
              </a:r>
            </a:p>
            <a:p>
              <a:pPr defTabSz="914309">
                <a:lnSpc>
                  <a:spcPts val="1000"/>
                </a:lnSpc>
                <a:spcAft>
                  <a:spcPts val="1400"/>
                </a:spcAft>
                <a:defRPr/>
              </a:pPr>
              <a:endParaRPr lang="pt-BR" sz="1100" kern="0">
                <a:solidFill>
                  <a:srgbClr val="000000"/>
                </a:solidFill>
                <a:latin typeface="Arial" panose="020B0604020202020204"/>
                <a:cs typeface="Arial"/>
              </a:endParaRPr>
            </a:p>
            <a:p>
              <a:pPr defTabSz="914309">
                <a:lnSpc>
                  <a:spcPts val="1000"/>
                </a:lnSpc>
                <a:spcAft>
                  <a:spcPts val="1400"/>
                </a:spcAft>
                <a:defRPr/>
              </a:pPr>
              <a:r>
                <a:rPr lang="pt-BR" sz="1100" kern="0">
                  <a:solidFill>
                    <a:srgbClr val="000000"/>
                  </a:solidFill>
                  <a:latin typeface="Arial" panose="020B0604020202020204"/>
                  <a:cs typeface="Arial"/>
                </a:rPr>
                <a:t>Cereais</a:t>
              </a:r>
            </a:p>
          </p:txBody>
        </p:sp>
        <p:grpSp>
          <p:nvGrpSpPr>
            <p:cNvPr id="41" name="Group 59">
              <a:extLst>
                <a:ext uri="{FF2B5EF4-FFF2-40B4-BE49-F238E27FC236}">
                  <a16:creationId xmlns:a16="http://schemas.microsoft.com/office/drawing/2014/main" id="{95202445-5E15-8F55-BB52-6DD068380CCD}"/>
                </a:ext>
              </a:extLst>
            </p:cNvPr>
            <p:cNvGrpSpPr>
              <a:grpSpLocks noChangeAspect="1"/>
            </p:cNvGrpSpPr>
            <p:nvPr/>
          </p:nvGrpSpPr>
          <p:grpSpPr bwMode="auto">
            <a:xfrm>
              <a:off x="3016246" y="2037782"/>
              <a:ext cx="399896" cy="398303"/>
              <a:chOff x="-10" y="0"/>
              <a:chExt cx="2260" cy="2251"/>
            </a:xfrm>
            <a:solidFill>
              <a:srgbClr val="C50022"/>
            </a:solidFill>
          </p:grpSpPr>
          <p:sp>
            <p:nvSpPr>
              <p:cNvPr id="49" name="Freeform 61">
                <a:extLst>
                  <a:ext uri="{FF2B5EF4-FFF2-40B4-BE49-F238E27FC236}">
                    <a16:creationId xmlns:a16="http://schemas.microsoft.com/office/drawing/2014/main" id="{2C0BACE0-893A-1107-A281-DB7F7C635452}"/>
                  </a:ext>
                </a:extLst>
              </p:cNvPr>
              <p:cNvSpPr>
                <a:spLocks/>
              </p:cNvSpPr>
              <p:nvPr/>
            </p:nvSpPr>
            <p:spPr bwMode="auto">
              <a:xfrm>
                <a:off x="1473" y="400"/>
                <a:ext cx="382" cy="382"/>
              </a:xfrm>
              <a:custGeom>
                <a:avLst/>
                <a:gdLst>
                  <a:gd name="T0" fmla="*/ 4 w 161"/>
                  <a:gd name="T1" fmla="*/ 0 h 161"/>
                  <a:gd name="T2" fmla="*/ 1 w 161"/>
                  <a:gd name="T3" fmla="*/ 1 h 161"/>
                  <a:gd name="T4" fmla="*/ 0 w 161"/>
                  <a:gd name="T5" fmla="*/ 4 h 161"/>
                  <a:gd name="T6" fmla="*/ 49 w 161"/>
                  <a:gd name="T7" fmla="*/ 112 h 161"/>
                  <a:gd name="T8" fmla="*/ 157 w 161"/>
                  <a:gd name="T9" fmla="*/ 160 h 161"/>
                  <a:gd name="T10" fmla="*/ 161 w 161"/>
                  <a:gd name="T11" fmla="*/ 157 h 161"/>
                  <a:gd name="T12" fmla="*/ 158 w 161"/>
                  <a:gd name="T13" fmla="*/ 153 h 161"/>
                  <a:gd name="T14" fmla="*/ 54 w 161"/>
                  <a:gd name="T15" fmla="*/ 107 h 161"/>
                  <a:gd name="T16" fmla="*/ 7 w 161"/>
                  <a:gd name="T17" fmla="*/ 3 h 161"/>
                  <a:gd name="T18" fmla="*/ 4 w 161"/>
                  <a:gd name="T19" fmla="*/ 0 h 161"/>
                  <a:gd name="T20" fmla="*/ 4 w 161"/>
                  <a:gd name="T2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61">
                    <a:moveTo>
                      <a:pt x="4" y="0"/>
                    </a:moveTo>
                    <a:cubicBezTo>
                      <a:pt x="2" y="0"/>
                      <a:pt x="2" y="1"/>
                      <a:pt x="1" y="1"/>
                    </a:cubicBezTo>
                    <a:cubicBezTo>
                      <a:pt x="1" y="2"/>
                      <a:pt x="0" y="3"/>
                      <a:pt x="0" y="4"/>
                    </a:cubicBezTo>
                    <a:cubicBezTo>
                      <a:pt x="5" y="50"/>
                      <a:pt x="20" y="83"/>
                      <a:pt x="49" y="112"/>
                    </a:cubicBezTo>
                    <a:cubicBezTo>
                      <a:pt x="78" y="140"/>
                      <a:pt x="111" y="155"/>
                      <a:pt x="157" y="160"/>
                    </a:cubicBezTo>
                    <a:cubicBezTo>
                      <a:pt x="159" y="161"/>
                      <a:pt x="161" y="159"/>
                      <a:pt x="161" y="157"/>
                    </a:cubicBezTo>
                    <a:cubicBezTo>
                      <a:pt x="161" y="155"/>
                      <a:pt x="160" y="154"/>
                      <a:pt x="158" y="153"/>
                    </a:cubicBezTo>
                    <a:cubicBezTo>
                      <a:pt x="114" y="149"/>
                      <a:pt x="82" y="134"/>
                      <a:pt x="54" y="107"/>
                    </a:cubicBezTo>
                    <a:cubicBezTo>
                      <a:pt x="27" y="79"/>
                      <a:pt x="12" y="47"/>
                      <a:pt x="7" y="3"/>
                    </a:cubicBezTo>
                    <a:cubicBezTo>
                      <a:pt x="7" y="1"/>
                      <a:pt x="6" y="0"/>
                      <a:pt x="4" y="0"/>
                    </a:cubicBezTo>
                    <a:cubicBezTo>
                      <a:pt x="4" y="0"/>
                      <a:pt x="4" y="0"/>
                      <a:pt x="4" y="0"/>
                    </a:cubicBezTo>
                    <a:close/>
                  </a:path>
                </a:pathLst>
              </a:custGeom>
              <a:grpFill/>
              <a:ln w="9525">
                <a:solidFill>
                  <a:srgbClr val="C50022"/>
                </a:solidFill>
                <a:round/>
                <a:headEnd/>
                <a:tailEnd/>
              </a:ln>
            </p:spPr>
            <p:txBody>
              <a:bodyPr vert="horz" wrap="square" lIns="91416" tIns="45708" rIns="91416" bIns="45708" numCol="1" anchor="t" anchorCtr="0" compatLnSpc="1">
                <a:prstTxWarp prst="textNoShape">
                  <a:avLst/>
                </a:prstTxWarp>
              </a:bodyPr>
              <a:lstStyle/>
              <a:p>
                <a:pPr defTabSz="914309">
                  <a:defRPr/>
                </a:pPr>
                <a:endParaRPr lang="pt-BR" kern="0">
                  <a:solidFill>
                    <a:srgbClr val="000000"/>
                  </a:solidFill>
                  <a:latin typeface="Arial" panose="020B0604020202020204"/>
                  <a:cs typeface="Arial"/>
                </a:endParaRPr>
              </a:p>
            </p:txBody>
          </p:sp>
          <p:sp>
            <p:nvSpPr>
              <p:cNvPr id="50" name="Freeform 62">
                <a:extLst>
                  <a:ext uri="{FF2B5EF4-FFF2-40B4-BE49-F238E27FC236}">
                    <a16:creationId xmlns:a16="http://schemas.microsoft.com/office/drawing/2014/main" id="{D0CE4FFD-B099-0839-5B48-2655894CBCA7}"/>
                  </a:ext>
                </a:extLst>
              </p:cNvPr>
              <p:cNvSpPr>
                <a:spLocks/>
              </p:cNvSpPr>
              <p:nvPr/>
            </p:nvSpPr>
            <p:spPr bwMode="auto">
              <a:xfrm>
                <a:off x="1179" y="146"/>
                <a:ext cx="216" cy="91"/>
              </a:xfrm>
              <a:custGeom>
                <a:avLst/>
                <a:gdLst>
                  <a:gd name="T0" fmla="*/ 4 w 91"/>
                  <a:gd name="T1" fmla="*/ 7 h 38"/>
                  <a:gd name="T2" fmla="*/ 85 w 91"/>
                  <a:gd name="T3" fmla="*/ 37 h 38"/>
                  <a:gd name="T4" fmla="*/ 87 w 91"/>
                  <a:gd name="T5" fmla="*/ 38 h 38"/>
                  <a:gd name="T6" fmla="*/ 90 w 91"/>
                  <a:gd name="T7" fmla="*/ 37 h 38"/>
                  <a:gd name="T8" fmla="*/ 89 w 91"/>
                  <a:gd name="T9" fmla="*/ 32 h 38"/>
                  <a:gd name="T10" fmla="*/ 4 w 91"/>
                  <a:gd name="T11" fmla="*/ 0 h 38"/>
                  <a:gd name="T12" fmla="*/ 0 w 91"/>
                  <a:gd name="T13" fmla="*/ 3 h 38"/>
                  <a:gd name="T14" fmla="*/ 4 w 91"/>
                  <a:gd name="T15" fmla="*/ 7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38">
                    <a:moveTo>
                      <a:pt x="4" y="7"/>
                    </a:moveTo>
                    <a:cubicBezTo>
                      <a:pt x="33" y="7"/>
                      <a:pt x="62" y="18"/>
                      <a:pt x="85" y="37"/>
                    </a:cubicBezTo>
                    <a:cubicBezTo>
                      <a:pt x="86" y="38"/>
                      <a:pt x="87" y="38"/>
                      <a:pt x="87" y="38"/>
                    </a:cubicBezTo>
                    <a:cubicBezTo>
                      <a:pt x="88" y="38"/>
                      <a:pt x="89" y="38"/>
                      <a:pt x="90" y="37"/>
                    </a:cubicBezTo>
                    <a:cubicBezTo>
                      <a:pt x="91" y="35"/>
                      <a:pt x="91" y="33"/>
                      <a:pt x="89" y="32"/>
                    </a:cubicBezTo>
                    <a:cubicBezTo>
                      <a:pt x="66" y="11"/>
                      <a:pt x="35" y="0"/>
                      <a:pt x="4" y="0"/>
                    </a:cubicBezTo>
                    <a:cubicBezTo>
                      <a:pt x="2" y="0"/>
                      <a:pt x="0" y="2"/>
                      <a:pt x="0" y="3"/>
                    </a:cubicBezTo>
                    <a:cubicBezTo>
                      <a:pt x="0" y="5"/>
                      <a:pt x="2" y="7"/>
                      <a:pt x="4" y="7"/>
                    </a:cubicBezTo>
                    <a:close/>
                  </a:path>
                </a:pathLst>
              </a:custGeom>
              <a:grpFill/>
              <a:ln w="9525">
                <a:solidFill>
                  <a:srgbClr val="C50022"/>
                </a:solidFill>
                <a:round/>
                <a:headEnd/>
                <a:tailEnd/>
              </a:ln>
            </p:spPr>
            <p:txBody>
              <a:bodyPr vert="horz" wrap="square" lIns="91416" tIns="45708" rIns="91416" bIns="45708" numCol="1" anchor="t" anchorCtr="0" compatLnSpc="1">
                <a:prstTxWarp prst="textNoShape">
                  <a:avLst/>
                </a:prstTxWarp>
              </a:bodyPr>
              <a:lstStyle/>
              <a:p>
                <a:pPr defTabSz="914309">
                  <a:defRPr/>
                </a:pPr>
                <a:endParaRPr lang="pt-BR" kern="0">
                  <a:solidFill>
                    <a:srgbClr val="000000"/>
                  </a:solidFill>
                  <a:latin typeface="Arial" panose="020B0604020202020204"/>
                  <a:cs typeface="Arial"/>
                </a:endParaRPr>
              </a:p>
            </p:txBody>
          </p:sp>
          <p:sp>
            <p:nvSpPr>
              <p:cNvPr id="51" name="Freeform 63">
                <a:extLst>
                  <a:ext uri="{FF2B5EF4-FFF2-40B4-BE49-F238E27FC236}">
                    <a16:creationId xmlns:a16="http://schemas.microsoft.com/office/drawing/2014/main" id="{0A6F236F-E637-7B7C-4383-109DB5D78965}"/>
                  </a:ext>
                </a:extLst>
              </p:cNvPr>
              <p:cNvSpPr>
                <a:spLocks noEditPoints="1"/>
              </p:cNvSpPr>
              <p:nvPr/>
            </p:nvSpPr>
            <p:spPr bwMode="auto">
              <a:xfrm>
                <a:off x="-10" y="0"/>
                <a:ext cx="2260" cy="2251"/>
              </a:xfrm>
              <a:custGeom>
                <a:avLst/>
                <a:gdLst>
                  <a:gd name="T0" fmla="*/ 47 w 954"/>
                  <a:gd name="T1" fmla="*/ 637 h 950"/>
                  <a:gd name="T2" fmla="*/ 80 w 954"/>
                  <a:gd name="T3" fmla="*/ 906 h 950"/>
                  <a:gd name="T4" fmla="*/ 226 w 954"/>
                  <a:gd name="T5" fmla="*/ 950 h 950"/>
                  <a:gd name="T6" fmla="*/ 628 w 954"/>
                  <a:gd name="T7" fmla="*/ 634 h 950"/>
                  <a:gd name="T8" fmla="*/ 643 w 954"/>
                  <a:gd name="T9" fmla="*/ 627 h 950"/>
                  <a:gd name="T10" fmla="*/ 743 w 954"/>
                  <a:gd name="T11" fmla="*/ 644 h 950"/>
                  <a:gd name="T12" fmla="*/ 951 w 954"/>
                  <a:gd name="T13" fmla="*/ 479 h 950"/>
                  <a:gd name="T14" fmla="*/ 950 w 954"/>
                  <a:gd name="T15" fmla="*/ 479 h 950"/>
                  <a:gd name="T16" fmla="*/ 735 w 954"/>
                  <a:gd name="T17" fmla="*/ 636 h 950"/>
                  <a:gd name="T18" fmla="*/ 634 w 954"/>
                  <a:gd name="T19" fmla="*/ 617 h 950"/>
                  <a:gd name="T20" fmla="*/ 649 w 954"/>
                  <a:gd name="T21" fmla="*/ 527 h 950"/>
                  <a:gd name="T22" fmla="*/ 483 w 954"/>
                  <a:gd name="T23" fmla="*/ 308 h 950"/>
                  <a:gd name="T24" fmla="*/ 358 w 954"/>
                  <a:gd name="T25" fmla="*/ 333 h 950"/>
                  <a:gd name="T26" fmla="*/ 341 w 954"/>
                  <a:gd name="T27" fmla="*/ 327 h 950"/>
                  <a:gd name="T28" fmla="*/ 480 w 954"/>
                  <a:gd name="T29" fmla="*/ 9 h 950"/>
                  <a:gd name="T30" fmla="*/ 621 w 954"/>
                  <a:gd name="T31" fmla="*/ 46 h 950"/>
                  <a:gd name="T32" fmla="*/ 719 w 954"/>
                  <a:gd name="T33" fmla="*/ 237 h 950"/>
                  <a:gd name="T34" fmla="*/ 947 w 954"/>
                  <a:gd name="T35" fmla="*/ 421 h 950"/>
                  <a:gd name="T36" fmla="*/ 951 w 954"/>
                  <a:gd name="T37" fmla="*/ 424 h 950"/>
                  <a:gd name="T38" fmla="*/ 791 w 954"/>
                  <a:gd name="T39" fmla="*/ 261 h 950"/>
                  <a:gd name="T40" fmla="*/ 695 w 954"/>
                  <a:gd name="T41" fmla="*/ 165 h 950"/>
                  <a:gd name="T42" fmla="*/ 505 w 954"/>
                  <a:gd name="T43" fmla="*/ 0 h 950"/>
                  <a:gd name="T44" fmla="*/ 355 w 954"/>
                  <a:gd name="T45" fmla="*/ 77 h 950"/>
                  <a:gd name="T46" fmla="*/ 337 w 954"/>
                  <a:gd name="T47" fmla="*/ 336 h 950"/>
                  <a:gd name="T48" fmla="*/ 332 w 954"/>
                  <a:gd name="T49" fmla="*/ 351 h 950"/>
                  <a:gd name="T50" fmla="*/ 266 w 954"/>
                  <a:gd name="T51" fmla="*/ 472 h 950"/>
                  <a:gd name="T52" fmla="*/ 171 w 954"/>
                  <a:gd name="T53" fmla="*/ 567 h 950"/>
                  <a:gd name="T54" fmla="*/ 456 w 954"/>
                  <a:gd name="T55" fmla="*/ 313 h 950"/>
                  <a:gd name="T56" fmla="*/ 642 w 954"/>
                  <a:gd name="T57" fmla="*/ 527 h 950"/>
                  <a:gd name="T58" fmla="*/ 226 w 954"/>
                  <a:gd name="T59" fmla="*/ 943 h 950"/>
                  <a:gd name="T60" fmla="*/ 220 w 954"/>
                  <a:gd name="T61" fmla="*/ 943 h 950"/>
                  <a:gd name="T62" fmla="*/ 52 w 954"/>
                  <a:gd name="T63" fmla="*/ 642 h 950"/>
                  <a:gd name="T64" fmla="*/ 243 w 954"/>
                  <a:gd name="T65" fmla="*/ 543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4" h="950">
                    <a:moveTo>
                      <a:pt x="171" y="567"/>
                    </a:moveTo>
                    <a:cubicBezTo>
                      <a:pt x="122" y="573"/>
                      <a:pt x="78" y="598"/>
                      <a:pt x="47" y="637"/>
                    </a:cubicBezTo>
                    <a:cubicBezTo>
                      <a:pt x="15" y="679"/>
                      <a:pt x="0" y="732"/>
                      <a:pt x="7" y="784"/>
                    </a:cubicBezTo>
                    <a:cubicBezTo>
                      <a:pt x="14" y="833"/>
                      <a:pt x="40" y="875"/>
                      <a:pt x="80" y="906"/>
                    </a:cubicBezTo>
                    <a:cubicBezTo>
                      <a:pt x="119" y="934"/>
                      <a:pt x="168" y="950"/>
                      <a:pt x="219" y="950"/>
                    </a:cubicBezTo>
                    <a:cubicBezTo>
                      <a:pt x="222" y="950"/>
                      <a:pt x="224" y="950"/>
                      <a:pt x="226" y="950"/>
                    </a:cubicBezTo>
                    <a:cubicBezTo>
                      <a:pt x="323" y="947"/>
                      <a:pt x="423" y="898"/>
                      <a:pt x="510" y="811"/>
                    </a:cubicBezTo>
                    <a:cubicBezTo>
                      <a:pt x="565" y="757"/>
                      <a:pt x="605" y="696"/>
                      <a:pt x="628" y="634"/>
                    </a:cubicBezTo>
                    <a:cubicBezTo>
                      <a:pt x="632" y="623"/>
                      <a:pt x="632" y="623"/>
                      <a:pt x="632" y="623"/>
                    </a:cubicBezTo>
                    <a:cubicBezTo>
                      <a:pt x="643" y="627"/>
                      <a:pt x="643" y="627"/>
                      <a:pt x="643" y="627"/>
                    </a:cubicBezTo>
                    <a:cubicBezTo>
                      <a:pt x="674" y="637"/>
                      <a:pt x="705" y="643"/>
                      <a:pt x="735" y="644"/>
                    </a:cubicBezTo>
                    <a:cubicBezTo>
                      <a:pt x="738" y="644"/>
                      <a:pt x="740" y="644"/>
                      <a:pt x="743" y="644"/>
                    </a:cubicBezTo>
                    <a:cubicBezTo>
                      <a:pt x="848" y="644"/>
                      <a:pt x="937" y="576"/>
                      <a:pt x="953" y="483"/>
                    </a:cubicBezTo>
                    <a:cubicBezTo>
                      <a:pt x="954" y="482"/>
                      <a:pt x="952" y="480"/>
                      <a:pt x="951" y="479"/>
                    </a:cubicBezTo>
                    <a:cubicBezTo>
                      <a:pt x="950" y="479"/>
                      <a:pt x="950" y="479"/>
                      <a:pt x="950" y="479"/>
                    </a:cubicBezTo>
                    <a:cubicBezTo>
                      <a:pt x="950" y="479"/>
                      <a:pt x="950" y="479"/>
                      <a:pt x="950" y="479"/>
                    </a:cubicBezTo>
                    <a:cubicBezTo>
                      <a:pt x="948" y="479"/>
                      <a:pt x="947" y="480"/>
                      <a:pt x="946" y="482"/>
                    </a:cubicBezTo>
                    <a:cubicBezTo>
                      <a:pt x="930" y="574"/>
                      <a:pt x="841" y="639"/>
                      <a:pt x="735" y="636"/>
                    </a:cubicBezTo>
                    <a:cubicBezTo>
                      <a:pt x="706" y="636"/>
                      <a:pt x="675" y="630"/>
                      <a:pt x="645" y="620"/>
                    </a:cubicBezTo>
                    <a:cubicBezTo>
                      <a:pt x="634" y="617"/>
                      <a:pt x="634" y="617"/>
                      <a:pt x="634" y="617"/>
                    </a:cubicBezTo>
                    <a:cubicBezTo>
                      <a:pt x="637" y="606"/>
                      <a:pt x="637" y="606"/>
                      <a:pt x="637" y="606"/>
                    </a:cubicBezTo>
                    <a:cubicBezTo>
                      <a:pt x="645" y="579"/>
                      <a:pt x="649" y="553"/>
                      <a:pt x="649" y="527"/>
                    </a:cubicBezTo>
                    <a:cubicBezTo>
                      <a:pt x="651" y="475"/>
                      <a:pt x="636" y="424"/>
                      <a:pt x="607" y="384"/>
                    </a:cubicBezTo>
                    <a:cubicBezTo>
                      <a:pt x="576" y="342"/>
                      <a:pt x="532" y="315"/>
                      <a:pt x="483" y="308"/>
                    </a:cubicBezTo>
                    <a:cubicBezTo>
                      <a:pt x="474" y="307"/>
                      <a:pt x="465" y="306"/>
                      <a:pt x="456" y="306"/>
                    </a:cubicBezTo>
                    <a:cubicBezTo>
                      <a:pt x="422" y="306"/>
                      <a:pt x="388" y="315"/>
                      <a:pt x="358" y="333"/>
                    </a:cubicBezTo>
                    <a:cubicBezTo>
                      <a:pt x="346" y="340"/>
                      <a:pt x="346" y="340"/>
                      <a:pt x="346" y="340"/>
                    </a:cubicBezTo>
                    <a:cubicBezTo>
                      <a:pt x="341" y="327"/>
                      <a:pt x="341" y="327"/>
                      <a:pt x="341" y="327"/>
                    </a:cubicBezTo>
                    <a:cubicBezTo>
                      <a:pt x="328" y="291"/>
                      <a:pt x="320" y="255"/>
                      <a:pt x="319" y="220"/>
                    </a:cubicBezTo>
                    <a:cubicBezTo>
                      <a:pt x="316" y="111"/>
                      <a:pt x="384" y="22"/>
                      <a:pt x="480" y="9"/>
                    </a:cubicBezTo>
                    <a:cubicBezTo>
                      <a:pt x="488" y="7"/>
                      <a:pt x="497" y="7"/>
                      <a:pt x="505" y="7"/>
                    </a:cubicBezTo>
                    <a:cubicBezTo>
                      <a:pt x="547" y="7"/>
                      <a:pt x="588" y="21"/>
                      <a:pt x="621" y="46"/>
                    </a:cubicBezTo>
                    <a:cubicBezTo>
                      <a:pt x="659" y="76"/>
                      <a:pt x="683" y="119"/>
                      <a:pt x="688" y="166"/>
                    </a:cubicBezTo>
                    <a:cubicBezTo>
                      <a:pt x="692" y="198"/>
                      <a:pt x="700" y="218"/>
                      <a:pt x="719" y="237"/>
                    </a:cubicBezTo>
                    <a:cubicBezTo>
                      <a:pt x="738" y="255"/>
                      <a:pt x="758" y="264"/>
                      <a:pt x="790" y="268"/>
                    </a:cubicBezTo>
                    <a:cubicBezTo>
                      <a:pt x="869" y="276"/>
                      <a:pt x="934" y="340"/>
                      <a:pt x="947" y="421"/>
                    </a:cubicBezTo>
                    <a:cubicBezTo>
                      <a:pt x="947" y="423"/>
                      <a:pt x="949" y="424"/>
                      <a:pt x="951" y="424"/>
                    </a:cubicBezTo>
                    <a:cubicBezTo>
                      <a:pt x="951" y="424"/>
                      <a:pt x="951" y="424"/>
                      <a:pt x="951" y="424"/>
                    </a:cubicBezTo>
                    <a:cubicBezTo>
                      <a:pt x="953" y="424"/>
                      <a:pt x="954" y="422"/>
                      <a:pt x="954" y="420"/>
                    </a:cubicBezTo>
                    <a:cubicBezTo>
                      <a:pt x="940" y="335"/>
                      <a:pt x="873" y="270"/>
                      <a:pt x="791" y="261"/>
                    </a:cubicBezTo>
                    <a:cubicBezTo>
                      <a:pt x="760" y="257"/>
                      <a:pt x="742" y="249"/>
                      <a:pt x="724" y="232"/>
                    </a:cubicBezTo>
                    <a:cubicBezTo>
                      <a:pt x="707" y="214"/>
                      <a:pt x="699" y="196"/>
                      <a:pt x="695" y="165"/>
                    </a:cubicBezTo>
                    <a:cubicBezTo>
                      <a:pt x="690" y="116"/>
                      <a:pt x="665" y="72"/>
                      <a:pt x="625" y="41"/>
                    </a:cubicBezTo>
                    <a:cubicBezTo>
                      <a:pt x="591" y="14"/>
                      <a:pt x="549" y="0"/>
                      <a:pt x="505" y="0"/>
                    </a:cubicBezTo>
                    <a:cubicBezTo>
                      <a:pt x="496" y="0"/>
                      <a:pt x="488" y="0"/>
                      <a:pt x="479" y="2"/>
                    </a:cubicBezTo>
                    <a:cubicBezTo>
                      <a:pt x="429" y="9"/>
                      <a:pt x="385" y="35"/>
                      <a:pt x="355" y="77"/>
                    </a:cubicBezTo>
                    <a:cubicBezTo>
                      <a:pt x="326" y="117"/>
                      <a:pt x="311" y="168"/>
                      <a:pt x="312" y="221"/>
                    </a:cubicBezTo>
                    <a:cubicBezTo>
                      <a:pt x="313" y="258"/>
                      <a:pt x="322" y="297"/>
                      <a:pt x="337" y="336"/>
                    </a:cubicBezTo>
                    <a:cubicBezTo>
                      <a:pt x="340" y="344"/>
                      <a:pt x="340" y="344"/>
                      <a:pt x="340" y="344"/>
                    </a:cubicBezTo>
                    <a:cubicBezTo>
                      <a:pt x="332" y="351"/>
                      <a:pt x="332" y="351"/>
                      <a:pt x="332" y="351"/>
                    </a:cubicBezTo>
                    <a:cubicBezTo>
                      <a:pt x="332" y="352"/>
                      <a:pt x="331" y="352"/>
                      <a:pt x="330" y="353"/>
                    </a:cubicBezTo>
                    <a:cubicBezTo>
                      <a:pt x="294" y="384"/>
                      <a:pt x="272" y="426"/>
                      <a:pt x="266" y="472"/>
                    </a:cubicBezTo>
                    <a:cubicBezTo>
                      <a:pt x="263" y="502"/>
                      <a:pt x="255" y="521"/>
                      <a:pt x="238" y="538"/>
                    </a:cubicBezTo>
                    <a:cubicBezTo>
                      <a:pt x="220" y="556"/>
                      <a:pt x="202" y="564"/>
                      <a:pt x="171" y="567"/>
                    </a:cubicBezTo>
                    <a:close/>
                    <a:moveTo>
                      <a:pt x="274" y="473"/>
                    </a:moveTo>
                    <a:cubicBezTo>
                      <a:pt x="283" y="382"/>
                      <a:pt x="362" y="313"/>
                      <a:pt x="456" y="313"/>
                    </a:cubicBezTo>
                    <a:cubicBezTo>
                      <a:pt x="465" y="313"/>
                      <a:pt x="473" y="314"/>
                      <a:pt x="482" y="315"/>
                    </a:cubicBezTo>
                    <a:cubicBezTo>
                      <a:pt x="578" y="329"/>
                      <a:pt x="645" y="418"/>
                      <a:pt x="642" y="527"/>
                    </a:cubicBezTo>
                    <a:cubicBezTo>
                      <a:pt x="640" y="621"/>
                      <a:pt x="591" y="720"/>
                      <a:pt x="505" y="806"/>
                    </a:cubicBezTo>
                    <a:cubicBezTo>
                      <a:pt x="420" y="892"/>
                      <a:pt x="321" y="940"/>
                      <a:pt x="226" y="943"/>
                    </a:cubicBezTo>
                    <a:cubicBezTo>
                      <a:pt x="225" y="943"/>
                      <a:pt x="224" y="943"/>
                      <a:pt x="223" y="943"/>
                    </a:cubicBezTo>
                    <a:cubicBezTo>
                      <a:pt x="222" y="943"/>
                      <a:pt x="221" y="943"/>
                      <a:pt x="220" y="943"/>
                    </a:cubicBezTo>
                    <a:cubicBezTo>
                      <a:pt x="114" y="943"/>
                      <a:pt x="27" y="876"/>
                      <a:pt x="15" y="783"/>
                    </a:cubicBezTo>
                    <a:cubicBezTo>
                      <a:pt x="8" y="733"/>
                      <a:pt x="21" y="681"/>
                      <a:pt x="52" y="642"/>
                    </a:cubicBezTo>
                    <a:cubicBezTo>
                      <a:pt x="82" y="603"/>
                      <a:pt x="125" y="579"/>
                      <a:pt x="172" y="574"/>
                    </a:cubicBezTo>
                    <a:cubicBezTo>
                      <a:pt x="204" y="571"/>
                      <a:pt x="224" y="562"/>
                      <a:pt x="243" y="543"/>
                    </a:cubicBezTo>
                    <a:cubicBezTo>
                      <a:pt x="261" y="525"/>
                      <a:pt x="270" y="505"/>
                      <a:pt x="274" y="473"/>
                    </a:cubicBezTo>
                    <a:close/>
                  </a:path>
                </a:pathLst>
              </a:custGeom>
              <a:grpFill/>
              <a:ln w="9525">
                <a:solidFill>
                  <a:srgbClr val="C50022"/>
                </a:solidFill>
                <a:round/>
                <a:headEnd/>
                <a:tailEnd/>
              </a:ln>
            </p:spPr>
            <p:txBody>
              <a:bodyPr vert="horz" wrap="square" lIns="91416" tIns="45708" rIns="91416" bIns="45708" numCol="1" anchor="t" anchorCtr="0" compatLnSpc="1">
                <a:prstTxWarp prst="textNoShape">
                  <a:avLst/>
                </a:prstTxWarp>
              </a:bodyPr>
              <a:lstStyle/>
              <a:p>
                <a:pPr defTabSz="914309">
                  <a:defRPr/>
                </a:pPr>
                <a:endParaRPr lang="pt-BR" kern="0">
                  <a:solidFill>
                    <a:srgbClr val="000000"/>
                  </a:solidFill>
                  <a:latin typeface="Arial" panose="020B0604020202020204"/>
                  <a:cs typeface="Arial"/>
                </a:endParaRPr>
              </a:p>
            </p:txBody>
          </p:sp>
          <p:sp>
            <p:nvSpPr>
              <p:cNvPr id="52" name="Freeform 64">
                <a:extLst>
                  <a:ext uri="{FF2B5EF4-FFF2-40B4-BE49-F238E27FC236}">
                    <a16:creationId xmlns:a16="http://schemas.microsoft.com/office/drawing/2014/main" id="{2AD00475-97AB-C4BE-2F78-9400CE78F7B5}"/>
                  </a:ext>
                </a:extLst>
              </p:cNvPr>
              <p:cNvSpPr>
                <a:spLocks/>
              </p:cNvSpPr>
              <p:nvPr/>
            </p:nvSpPr>
            <p:spPr bwMode="auto">
              <a:xfrm>
                <a:off x="405" y="1125"/>
                <a:ext cx="381" cy="382"/>
              </a:xfrm>
              <a:custGeom>
                <a:avLst/>
                <a:gdLst>
                  <a:gd name="T0" fmla="*/ 3 w 161"/>
                  <a:gd name="T1" fmla="*/ 154 h 161"/>
                  <a:gd name="T2" fmla="*/ 0 w 161"/>
                  <a:gd name="T3" fmla="*/ 158 h 161"/>
                  <a:gd name="T4" fmla="*/ 4 w 161"/>
                  <a:gd name="T5" fmla="*/ 161 h 161"/>
                  <a:gd name="T6" fmla="*/ 112 w 161"/>
                  <a:gd name="T7" fmla="*/ 112 h 161"/>
                  <a:gd name="T8" fmla="*/ 160 w 161"/>
                  <a:gd name="T9" fmla="*/ 4 h 161"/>
                  <a:gd name="T10" fmla="*/ 157 w 161"/>
                  <a:gd name="T11" fmla="*/ 0 h 161"/>
                  <a:gd name="T12" fmla="*/ 157 w 161"/>
                  <a:gd name="T13" fmla="*/ 0 h 161"/>
                  <a:gd name="T14" fmla="*/ 153 w 161"/>
                  <a:gd name="T15" fmla="*/ 4 h 161"/>
                  <a:gd name="T16" fmla="*/ 107 w 161"/>
                  <a:gd name="T17" fmla="*/ 107 h 161"/>
                  <a:gd name="T18" fmla="*/ 3 w 161"/>
                  <a:gd name="T19"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1" h="161">
                    <a:moveTo>
                      <a:pt x="3" y="154"/>
                    </a:moveTo>
                    <a:cubicBezTo>
                      <a:pt x="1" y="154"/>
                      <a:pt x="0" y="156"/>
                      <a:pt x="0" y="158"/>
                    </a:cubicBezTo>
                    <a:cubicBezTo>
                      <a:pt x="0" y="160"/>
                      <a:pt x="2" y="161"/>
                      <a:pt x="4" y="161"/>
                    </a:cubicBezTo>
                    <a:cubicBezTo>
                      <a:pt x="50" y="156"/>
                      <a:pt x="83" y="141"/>
                      <a:pt x="112" y="112"/>
                    </a:cubicBezTo>
                    <a:cubicBezTo>
                      <a:pt x="140" y="84"/>
                      <a:pt x="155" y="50"/>
                      <a:pt x="160" y="4"/>
                    </a:cubicBezTo>
                    <a:cubicBezTo>
                      <a:pt x="161" y="2"/>
                      <a:pt x="159" y="1"/>
                      <a:pt x="157" y="0"/>
                    </a:cubicBezTo>
                    <a:cubicBezTo>
                      <a:pt x="157" y="0"/>
                      <a:pt x="157" y="0"/>
                      <a:pt x="157" y="0"/>
                    </a:cubicBezTo>
                    <a:cubicBezTo>
                      <a:pt x="155" y="0"/>
                      <a:pt x="153" y="2"/>
                      <a:pt x="153" y="4"/>
                    </a:cubicBezTo>
                    <a:cubicBezTo>
                      <a:pt x="148" y="48"/>
                      <a:pt x="134" y="80"/>
                      <a:pt x="107" y="107"/>
                    </a:cubicBezTo>
                    <a:cubicBezTo>
                      <a:pt x="79" y="135"/>
                      <a:pt x="47" y="149"/>
                      <a:pt x="3" y="154"/>
                    </a:cubicBezTo>
                    <a:close/>
                  </a:path>
                </a:pathLst>
              </a:custGeom>
              <a:grpFill/>
              <a:ln w="9525">
                <a:solidFill>
                  <a:srgbClr val="C50022"/>
                </a:solidFill>
                <a:round/>
                <a:headEnd/>
                <a:tailEnd/>
              </a:ln>
            </p:spPr>
            <p:txBody>
              <a:bodyPr vert="horz" wrap="square" lIns="91416" tIns="45708" rIns="91416" bIns="45708" numCol="1" anchor="t" anchorCtr="0" compatLnSpc="1">
                <a:prstTxWarp prst="textNoShape">
                  <a:avLst/>
                </a:prstTxWarp>
              </a:bodyPr>
              <a:lstStyle/>
              <a:p>
                <a:pPr defTabSz="914309">
                  <a:defRPr/>
                </a:pPr>
                <a:endParaRPr lang="pt-BR" kern="0">
                  <a:solidFill>
                    <a:srgbClr val="000000"/>
                  </a:solidFill>
                  <a:latin typeface="Arial" panose="020B0604020202020204"/>
                  <a:cs typeface="Arial"/>
                </a:endParaRPr>
              </a:p>
            </p:txBody>
          </p:sp>
          <p:sp>
            <p:nvSpPr>
              <p:cNvPr id="53" name="Freeform 65">
                <a:extLst>
                  <a:ext uri="{FF2B5EF4-FFF2-40B4-BE49-F238E27FC236}">
                    <a16:creationId xmlns:a16="http://schemas.microsoft.com/office/drawing/2014/main" id="{8CB50EDD-EB05-66C9-3CDF-01263EEBB01C}"/>
                  </a:ext>
                </a:extLst>
              </p:cNvPr>
              <p:cNvSpPr>
                <a:spLocks/>
              </p:cNvSpPr>
              <p:nvPr/>
            </p:nvSpPr>
            <p:spPr bwMode="auto">
              <a:xfrm>
                <a:off x="864" y="874"/>
                <a:ext cx="216" cy="88"/>
              </a:xfrm>
              <a:custGeom>
                <a:avLst/>
                <a:gdLst>
                  <a:gd name="T0" fmla="*/ 6 w 91"/>
                  <a:gd name="T1" fmla="*/ 37 h 37"/>
                  <a:gd name="T2" fmla="*/ 87 w 91"/>
                  <a:gd name="T3" fmla="*/ 7 h 37"/>
                  <a:gd name="T4" fmla="*/ 91 w 91"/>
                  <a:gd name="T5" fmla="*/ 3 h 37"/>
                  <a:gd name="T6" fmla="*/ 87 w 91"/>
                  <a:gd name="T7" fmla="*/ 0 h 37"/>
                  <a:gd name="T8" fmla="*/ 1 w 91"/>
                  <a:gd name="T9" fmla="*/ 31 h 37"/>
                  <a:gd name="T10" fmla="*/ 0 w 91"/>
                  <a:gd name="T11" fmla="*/ 34 h 37"/>
                  <a:gd name="T12" fmla="*/ 1 w 91"/>
                  <a:gd name="T13" fmla="*/ 36 h 37"/>
                  <a:gd name="T14" fmla="*/ 4 w 91"/>
                  <a:gd name="T15" fmla="*/ 37 h 37"/>
                  <a:gd name="T16" fmla="*/ 6 w 91"/>
                  <a:gd name="T1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37">
                    <a:moveTo>
                      <a:pt x="6" y="37"/>
                    </a:moveTo>
                    <a:cubicBezTo>
                      <a:pt x="28" y="17"/>
                      <a:pt x="57" y="7"/>
                      <a:pt x="87" y="7"/>
                    </a:cubicBezTo>
                    <a:cubicBezTo>
                      <a:pt x="89" y="7"/>
                      <a:pt x="91" y="5"/>
                      <a:pt x="91" y="3"/>
                    </a:cubicBezTo>
                    <a:cubicBezTo>
                      <a:pt x="91" y="1"/>
                      <a:pt x="89" y="0"/>
                      <a:pt x="87" y="0"/>
                    </a:cubicBezTo>
                    <a:cubicBezTo>
                      <a:pt x="56" y="0"/>
                      <a:pt x="25" y="11"/>
                      <a:pt x="1" y="31"/>
                    </a:cubicBezTo>
                    <a:cubicBezTo>
                      <a:pt x="0" y="32"/>
                      <a:pt x="0" y="33"/>
                      <a:pt x="0" y="34"/>
                    </a:cubicBezTo>
                    <a:cubicBezTo>
                      <a:pt x="0" y="34"/>
                      <a:pt x="0" y="35"/>
                      <a:pt x="1" y="36"/>
                    </a:cubicBezTo>
                    <a:cubicBezTo>
                      <a:pt x="2" y="37"/>
                      <a:pt x="3" y="37"/>
                      <a:pt x="4" y="37"/>
                    </a:cubicBezTo>
                    <a:cubicBezTo>
                      <a:pt x="4" y="37"/>
                      <a:pt x="5" y="37"/>
                      <a:pt x="6" y="37"/>
                    </a:cubicBezTo>
                    <a:close/>
                  </a:path>
                </a:pathLst>
              </a:custGeom>
              <a:grpFill/>
              <a:ln w="9525">
                <a:solidFill>
                  <a:srgbClr val="C50022"/>
                </a:solidFill>
                <a:round/>
                <a:headEnd/>
                <a:tailEnd/>
              </a:ln>
            </p:spPr>
            <p:txBody>
              <a:bodyPr vert="horz" wrap="square" lIns="91416" tIns="45708" rIns="91416" bIns="45708" numCol="1" anchor="t" anchorCtr="0" compatLnSpc="1">
                <a:prstTxWarp prst="textNoShape">
                  <a:avLst/>
                </a:prstTxWarp>
              </a:bodyPr>
              <a:lstStyle/>
              <a:p>
                <a:pPr defTabSz="914309">
                  <a:defRPr/>
                </a:pPr>
                <a:endParaRPr lang="pt-BR" kern="0">
                  <a:solidFill>
                    <a:srgbClr val="000000"/>
                  </a:solidFill>
                  <a:latin typeface="Arial" panose="020B0604020202020204"/>
                  <a:cs typeface="Arial"/>
                </a:endParaRPr>
              </a:p>
            </p:txBody>
          </p:sp>
        </p:grpSp>
        <p:grpSp>
          <p:nvGrpSpPr>
            <p:cNvPr id="42" name="Group 124">
              <a:extLst>
                <a:ext uri="{FF2B5EF4-FFF2-40B4-BE49-F238E27FC236}">
                  <a16:creationId xmlns:a16="http://schemas.microsoft.com/office/drawing/2014/main" id="{072B27A9-28EC-8458-A276-4E30490D461B}"/>
                </a:ext>
              </a:extLst>
            </p:cNvPr>
            <p:cNvGrpSpPr>
              <a:grpSpLocks noChangeAspect="1"/>
            </p:cNvGrpSpPr>
            <p:nvPr/>
          </p:nvGrpSpPr>
          <p:grpSpPr bwMode="auto">
            <a:xfrm>
              <a:off x="3086863" y="2670562"/>
              <a:ext cx="194491" cy="474770"/>
              <a:chOff x="37" y="5"/>
              <a:chExt cx="1163" cy="2839"/>
            </a:xfrm>
          </p:grpSpPr>
          <p:sp>
            <p:nvSpPr>
              <p:cNvPr id="45" name="Freeform 129">
                <a:extLst>
                  <a:ext uri="{FF2B5EF4-FFF2-40B4-BE49-F238E27FC236}">
                    <a16:creationId xmlns:a16="http://schemas.microsoft.com/office/drawing/2014/main" id="{7C8010F4-7AE9-40CB-4620-62EB3637D646}"/>
                  </a:ext>
                </a:extLst>
              </p:cNvPr>
              <p:cNvSpPr>
                <a:spLocks/>
              </p:cNvSpPr>
              <p:nvPr/>
            </p:nvSpPr>
            <p:spPr bwMode="auto">
              <a:xfrm>
                <a:off x="412" y="5"/>
                <a:ext cx="411" cy="758"/>
              </a:xfrm>
              <a:custGeom>
                <a:avLst/>
                <a:gdLst>
                  <a:gd name="T0" fmla="*/ 64 w 173"/>
                  <a:gd name="T1" fmla="*/ 309 h 320"/>
                  <a:gd name="T2" fmla="*/ 87 w 173"/>
                  <a:gd name="T3" fmla="*/ 320 h 320"/>
                  <a:gd name="T4" fmla="*/ 110 w 173"/>
                  <a:gd name="T5" fmla="*/ 309 h 320"/>
                  <a:gd name="T6" fmla="*/ 173 w 173"/>
                  <a:gd name="T7" fmla="*/ 160 h 320"/>
                  <a:gd name="T8" fmla="*/ 110 w 173"/>
                  <a:gd name="T9" fmla="*/ 10 h 320"/>
                  <a:gd name="T10" fmla="*/ 87 w 173"/>
                  <a:gd name="T11" fmla="*/ 0 h 320"/>
                  <a:gd name="T12" fmla="*/ 64 w 173"/>
                  <a:gd name="T13" fmla="*/ 10 h 320"/>
                  <a:gd name="T14" fmla="*/ 0 w 173"/>
                  <a:gd name="T15" fmla="*/ 160 h 320"/>
                  <a:gd name="T16" fmla="*/ 64 w 173"/>
                  <a:gd name="T17" fmla="*/ 30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20">
                    <a:moveTo>
                      <a:pt x="64" y="309"/>
                    </a:moveTo>
                    <a:cubicBezTo>
                      <a:pt x="70" y="316"/>
                      <a:pt x="78" y="320"/>
                      <a:pt x="87" y="320"/>
                    </a:cubicBezTo>
                    <a:cubicBezTo>
                      <a:pt x="96" y="320"/>
                      <a:pt x="104" y="316"/>
                      <a:pt x="110" y="309"/>
                    </a:cubicBezTo>
                    <a:cubicBezTo>
                      <a:pt x="135" y="279"/>
                      <a:pt x="173" y="223"/>
                      <a:pt x="173" y="160"/>
                    </a:cubicBezTo>
                    <a:cubicBezTo>
                      <a:pt x="173" y="96"/>
                      <a:pt x="135" y="41"/>
                      <a:pt x="110" y="10"/>
                    </a:cubicBezTo>
                    <a:cubicBezTo>
                      <a:pt x="104" y="4"/>
                      <a:pt x="96" y="0"/>
                      <a:pt x="87" y="0"/>
                    </a:cubicBezTo>
                    <a:cubicBezTo>
                      <a:pt x="78" y="0"/>
                      <a:pt x="70" y="4"/>
                      <a:pt x="64" y="10"/>
                    </a:cubicBezTo>
                    <a:cubicBezTo>
                      <a:pt x="38" y="41"/>
                      <a:pt x="0" y="96"/>
                      <a:pt x="0" y="160"/>
                    </a:cubicBezTo>
                    <a:cubicBezTo>
                      <a:pt x="0" y="223"/>
                      <a:pt x="38" y="279"/>
                      <a:pt x="64" y="309"/>
                    </a:cubicBezTo>
                    <a:close/>
                  </a:path>
                </a:pathLst>
              </a:custGeom>
              <a:noFill/>
              <a:ln w="9525"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kern="0">
                  <a:solidFill>
                    <a:srgbClr val="000000"/>
                  </a:solidFill>
                  <a:latin typeface="Arial" panose="020B0604020202020204"/>
                  <a:cs typeface="Arial"/>
                </a:endParaRPr>
              </a:p>
            </p:txBody>
          </p:sp>
          <p:sp>
            <p:nvSpPr>
              <p:cNvPr id="46" name="Freeform 130">
                <a:extLst>
                  <a:ext uri="{FF2B5EF4-FFF2-40B4-BE49-F238E27FC236}">
                    <a16:creationId xmlns:a16="http://schemas.microsoft.com/office/drawing/2014/main" id="{DBAD050B-0539-4911-93C5-3CE06AD154B7}"/>
                  </a:ext>
                </a:extLst>
              </p:cNvPr>
              <p:cNvSpPr>
                <a:spLocks/>
              </p:cNvSpPr>
              <p:nvPr/>
            </p:nvSpPr>
            <p:spPr bwMode="auto">
              <a:xfrm>
                <a:off x="37" y="649"/>
                <a:ext cx="1163" cy="592"/>
              </a:xfrm>
              <a:custGeom>
                <a:avLst/>
                <a:gdLst>
                  <a:gd name="T0" fmla="*/ 245 w 490"/>
                  <a:gd name="T1" fmla="*/ 245 h 250"/>
                  <a:gd name="T2" fmla="*/ 429 w 490"/>
                  <a:gd name="T3" fmla="*/ 183 h 250"/>
                  <a:gd name="T4" fmla="*/ 489 w 490"/>
                  <a:gd name="T5" fmla="*/ 33 h 250"/>
                  <a:gd name="T6" fmla="*/ 481 w 490"/>
                  <a:gd name="T7" fmla="*/ 9 h 250"/>
                  <a:gd name="T8" fmla="*/ 457 w 490"/>
                  <a:gd name="T9" fmla="*/ 1 h 250"/>
                  <a:gd name="T10" fmla="*/ 306 w 490"/>
                  <a:gd name="T11" fmla="*/ 61 h 250"/>
                  <a:gd name="T12" fmla="*/ 245 w 490"/>
                  <a:gd name="T13" fmla="*/ 223 h 250"/>
                  <a:gd name="T14" fmla="*/ 184 w 490"/>
                  <a:gd name="T15" fmla="*/ 61 h 250"/>
                  <a:gd name="T16" fmla="*/ 33 w 490"/>
                  <a:gd name="T17" fmla="*/ 1 h 250"/>
                  <a:gd name="T18" fmla="*/ 9 w 490"/>
                  <a:gd name="T19" fmla="*/ 9 h 250"/>
                  <a:gd name="T20" fmla="*/ 1 w 490"/>
                  <a:gd name="T21" fmla="*/ 33 h 250"/>
                  <a:gd name="T22" fmla="*/ 61 w 490"/>
                  <a:gd name="T23" fmla="*/ 183 h 250"/>
                  <a:gd name="T24" fmla="*/ 245 w 490"/>
                  <a:gd name="T25" fmla="*/ 24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0" h="250">
                    <a:moveTo>
                      <a:pt x="245" y="245"/>
                    </a:moveTo>
                    <a:cubicBezTo>
                      <a:pt x="250" y="245"/>
                      <a:pt x="362" y="250"/>
                      <a:pt x="429" y="183"/>
                    </a:cubicBezTo>
                    <a:cubicBezTo>
                      <a:pt x="473" y="139"/>
                      <a:pt x="486" y="72"/>
                      <a:pt x="489" y="33"/>
                    </a:cubicBezTo>
                    <a:cubicBezTo>
                      <a:pt x="490" y="24"/>
                      <a:pt x="487" y="16"/>
                      <a:pt x="481" y="9"/>
                    </a:cubicBezTo>
                    <a:cubicBezTo>
                      <a:pt x="474" y="3"/>
                      <a:pt x="466" y="0"/>
                      <a:pt x="457" y="1"/>
                    </a:cubicBezTo>
                    <a:cubicBezTo>
                      <a:pt x="417" y="4"/>
                      <a:pt x="351" y="16"/>
                      <a:pt x="306" y="61"/>
                    </a:cubicBezTo>
                    <a:cubicBezTo>
                      <a:pt x="257" y="111"/>
                      <a:pt x="247" y="186"/>
                      <a:pt x="245" y="223"/>
                    </a:cubicBezTo>
                    <a:cubicBezTo>
                      <a:pt x="243" y="186"/>
                      <a:pt x="233" y="111"/>
                      <a:pt x="184" y="61"/>
                    </a:cubicBezTo>
                    <a:cubicBezTo>
                      <a:pt x="139" y="16"/>
                      <a:pt x="72" y="4"/>
                      <a:pt x="33" y="1"/>
                    </a:cubicBezTo>
                    <a:cubicBezTo>
                      <a:pt x="24" y="0"/>
                      <a:pt x="16" y="3"/>
                      <a:pt x="9" y="9"/>
                    </a:cubicBezTo>
                    <a:cubicBezTo>
                      <a:pt x="3" y="16"/>
                      <a:pt x="0" y="24"/>
                      <a:pt x="1" y="33"/>
                    </a:cubicBezTo>
                    <a:cubicBezTo>
                      <a:pt x="4" y="72"/>
                      <a:pt x="16" y="139"/>
                      <a:pt x="61" y="183"/>
                    </a:cubicBezTo>
                    <a:cubicBezTo>
                      <a:pt x="128" y="250"/>
                      <a:pt x="240" y="245"/>
                      <a:pt x="245" y="245"/>
                    </a:cubicBezTo>
                    <a:close/>
                  </a:path>
                </a:pathLst>
              </a:custGeom>
              <a:noFill/>
              <a:ln w="9525"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kern="0">
                  <a:solidFill>
                    <a:srgbClr val="000000"/>
                  </a:solidFill>
                  <a:latin typeface="Arial" panose="020B0604020202020204"/>
                  <a:cs typeface="Arial"/>
                </a:endParaRPr>
              </a:p>
            </p:txBody>
          </p:sp>
          <p:sp>
            <p:nvSpPr>
              <p:cNvPr id="47" name="Freeform 131">
                <a:extLst>
                  <a:ext uri="{FF2B5EF4-FFF2-40B4-BE49-F238E27FC236}">
                    <a16:creationId xmlns:a16="http://schemas.microsoft.com/office/drawing/2014/main" id="{73287F64-402F-F90E-D41D-5DD8C99F6E71}"/>
                  </a:ext>
                </a:extLst>
              </p:cNvPr>
              <p:cNvSpPr>
                <a:spLocks/>
              </p:cNvSpPr>
              <p:nvPr/>
            </p:nvSpPr>
            <p:spPr bwMode="auto">
              <a:xfrm>
                <a:off x="37" y="1213"/>
                <a:ext cx="1163" cy="592"/>
              </a:xfrm>
              <a:custGeom>
                <a:avLst/>
                <a:gdLst>
                  <a:gd name="T0" fmla="*/ 306 w 490"/>
                  <a:gd name="T1" fmla="*/ 61 h 250"/>
                  <a:gd name="T2" fmla="*/ 245 w 490"/>
                  <a:gd name="T3" fmla="*/ 223 h 250"/>
                  <a:gd name="T4" fmla="*/ 184 w 490"/>
                  <a:gd name="T5" fmla="*/ 61 h 250"/>
                  <a:gd name="T6" fmla="*/ 33 w 490"/>
                  <a:gd name="T7" fmla="*/ 1 h 250"/>
                  <a:gd name="T8" fmla="*/ 9 w 490"/>
                  <a:gd name="T9" fmla="*/ 9 h 250"/>
                  <a:gd name="T10" fmla="*/ 1 w 490"/>
                  <a:gd name="T11" fmla="*/ 33 h 250"/>
                  <a:gd name="T12" fmla="*/ 61 w 490"/>
                  <a:gd name="T13" fmla="*/ 184 h 250"/>
                  <a:gd name="T14" fmla="*/ 245 w 490"/>
                  <a:gd name="T15" fmla="*/ 245 h 250"/>
                  <a:gd name="T16" fmla="*/ 429 w 490"/>
                  <a:gd name="T17" fmla="*/ 184 h 250"/>
                  <a:gd name="T18" fmla="*/ 489 w 490"/>
                  <a:gd name="T19" fmla="*/ 33 h 250"/>
                  <a:gd name="T20" fmla="*/ 481 w 490"/>
                  <a:gd name="T21" fmla="*/ 9 h 250"/>
                  <a:gd name="T22" fmla="*/ 457 w 490"/>
                  <a:gd name="T23" fmla="*/ 1 h 250"/>
                  <a:gd name="T24" fmla="*/ 306 w 490"/>
                  <a:gd name="T25" fmla="*/ 61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0" h="250">
                    <a:moveTo>
                      <a:pt x="306" y="61"/>
                    </a:moveTo>
                    <a:cubicBezTo>
                      <a:pt x="257" y="111"/>
                      <a:pt x="247" y="186"/>
                      <a:pt x="245" y="223"/>
                    </a:cubicBezTo>
                    <a:cubicBezTo>
                      <a:pt x="243" y="186"/>
                      <a:pt x="233" y="111"/>
                      <a:pt x="184" y="61"/>
                    </a:cubicBezTo>
                    <a:cubicBezTo>
                      <a:pt x="139" y="16"/>
                      <a:pt x="73" y="4"/>
                      <a:pt x="33" y="1"/>
                    </a:cubicBezTo>
                    <a:cubicBezTo>
                      <a:pt x="24" y="0"/>
                      <a:pt x="16" y="3"/>
                      <a:pt x="9" y="9"/>
                    </a:cubicBezTo>
                    <a:cubicBezTo>
                      <a:pt x="3" y="16"/>
                      <a:pt x="0" y="24"/>
                      <a:pt x="1" y="33"/>
                    </a:cubicBezTo>
                    <a:cubicBezTo>
                      <a:pt x="4" y="73"/>
                      <a:pt x="16" y="139"/>
                      <a:pt x="61" y="184"/>
                    </a:cubicBezTo>
                    <a:cubicBezTo>
                      <a:pt x="128" y="250"/>
                      <a:pt x="240" y="245"/>
                      <a:pt x="245" y="245"/>
                    </a:cubicBezTo>
                    <a:cubicBezTo>
                      <a:pt x="250" y="245"/>
                      <a:pt x="362" y="250"/>
                      <a:pt x="429" y="184"/>
                    </a:cubicBezTo>
                    <a:cubicBezTo>
                      <a:pt x="473" y="139"/>
                      <a:pt x="486" y="73"/>
                      <a:pt x="489" y="33"/>
                    </a:cubicBezTo>
                    <a:cubicBezTo>
                      <a:pt x="490" y="24"/>
                      <a:pt x="487" y="16"/>
                      <a:pt x="481" y="9"/>
                    </a:cubicBezTo>
                    <a:cubicBezTo>
                      <a:pt x="474" y="3"/>
                      <a:pt x="466" y="0"/>
                      <a:pt x="457" y="1"/>
                    </a:cubicBezTo>
                    <a:cubicBezTo>
                      <a:pt x="417" y="4"/>
                      <a:pt x="351" y="16"/>
                      <a:pt x="306" y="61"/>
                    </a:cubicBezTo>
                    <a:close/>
                  </a:path>
                </a:pathLst>
              </a:custGeom>
              <a:noFill/>
              <a:ln w="9525"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kern="0">
                  <a:solidFill>
                    <a:srgbClr val="000000"/>
                  </a:solidFill>
                  <a:latin typeface="Arial" panose="020B0604020202020204"/>
                  <a:cs typeface="Arial"/>
                </a:endParaRPr>
              </a:p>
            </p:txBody>
          </p:sp>
          <p:sp>
            <p:nvSpPr>
              <p:cNvPr id="48" name="Freeform 132">
                <a:extLst>
                  <a:ext uri="{FF2B5EF4-FFF2-40B4-BE49-F238E27FC236}">
                    <a16:creationId xmlns:a16="http://schemas.microsoft.com/office/drawing/2014/main" id="{CBC3857C-4515-210E-7E24-843CF68608F8}"/>
                  </a:ext>
                </a:extLst>
              </p:cNvPr>
              <p:cNvSpPr>
                <a:spLocks/>
              </p:cNvSpPr>
              <p:nvPr/>
            </p:nvSpPr>
            <p:spPr bwMode="auto">
              <a:xfrm>
                <a:off x="37" y="1776"/>
                <a:ext cx="1163" cy="1068"/>
              </a:xfrm>
              <a:custGeom>
                <a:avLst/>
                <a:gdLst>
                  <a:gd name="T0" fmla="*/ 306 w 490"/>
                  <a:gd name="T1" fmla="*/ 62 h 451"/>
                  <a:gd name="T2" fmla="*/ 245 w 490"/>
                  <a:gd name="T3" fmla="*/ 224 h 451"/>
                  <a:gd name="T4" fmla="*/ 184 w 490"/>
                  <a:gd name="T5" fmla="*/ 62 h 451"/>
                  <a:gd name="T6" fmla="*/ 33 w 490"/>
                  <a:gd name="T7" fmla="*/ 1 h 451"/>
                  <a:gd name="T8" fmla="*/ 9 w 490"/>
                  <a:gd name="T9" fmla="*/ 10 h 451"/>
                  <a:gd name="T10" fmla="*/ 1 w 490"/>
                  <a:gd name="T11" fmla="*/ 33 h 451"/>
                  <a:gd name="T12" fmla="*/ 61 w 490"/>
                  <a:gd name="T13" fmla="*/ 184 h 451"/>
                  <a:gd name="T14" fmla="*/ 213 w 490"/>
                  <a:gd name="T15" fmla="*/ 245 h 451"/>
                  <a:gd name="T16" fmla="*/ 213 w 490"/>
                  <a:gd name="T17" fmla="*/ 416 h 451"/>
                  <a:gd name="T18" fmla="*/ 246 w 490"/>
                  <a:gd name="T19" fmla="*/ 451 h 451"/>
                  <a:gd name="T20" fmla="*/ 279 w 490"/>
                  <a:gd name="T21" fmla="*/ 416 h 451"/>
                  <a:gd name="T22" fmla="*/ 279 w 490"/>
                  <a:gd name="T23" fmla="*/ 244 h 451"/>
                  <a:gd name="T24" fmla="*/ 429 w 490"/>
                  <a:gd name="T25" fmla="*/ 184 h 451"/>
                  <a:gd name="T26" fmla="*/ 489 w 490"/>
                  <a:gd name="T27" fmla="*/ 33 h 451"/>
                  <a:gd name="T28" fmla="*/ 481 w 490"/>
                  <a:gd name="T29" fmla="*/ 10 h 451"/>
                  <a:gd name="T30" fmla="*/ 457 w 490"/>
                  <a:gd name="T31" fmla="*/ 1 h 451"/>
                  <a:gd name="T32" fmla="*/ 306 w 490"/>
                  <a:gd name="T33" fmla="*/ 62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0" h="451">
                    <a:moveTo>
                      <a:pt x="306" y="62"/>
                    </a:moveTo>
                    <a:cubicBezTo>
                      <a:pt x="257" y="111"/>
                      <a:pt x="247" y="187"/>
                      <a:pt x="245" y="224"/>
                    </a:cubicBezTo>
                    <a:cubicBezTo>
                      <a:pt x="243" y="187"/>
                      <a:pt x="233" y="111"/>
                      <a:pt x="184" y="62"/>
                    </a:cubicBezTo>
                    <a:cubicBezTo>
                      <a:pt x="139" y="17"/>
                      <a:pt x="73" y="4"/>
                      <a:pt x="33" y="1"/>
                    </a:cubicBezTo>
                    <a:cubicBezTo>
                      <a:pt x="24" y="0"/>
                      <a:pt x="16" y="3"/>
                      <a:pt x="9" y="10"/>
                    </a:cubicBezTo>
                    <a:cubicBezTo>
                      <a:pt x="3" y="16"/>
                      <a:pt x="0" y="25"/>
                      <a:pt x="1" y="33"/>
                    </a:cubicBezTo>
                    <a:cubicBezTo>
                      <a:pt x="4" y="73"/>
                      <a:pt x="16" y="139"/>
                      <a:pt x="61" y="184"/>
                    </a:cubicBezTo>
                    <a:cubicBezTo>
                      <a:pt x="107" y="229"/>
                      <a:pt x="174" y="241"/>
                      <a:pt x="213" y="245"/>
                    </a:cubicBezTo>
                    <a:cubicBezTo>
                      <a:pt x="213" y="416"/>
                      <a:pt x="213" y="416"/>
                      <a:pt x="213" y="416"/>
                    </a:cubicBezTo>
                    <a:cubicBezTo>
                      <a:pt x="213" y="436"/>
                      <a:pt x="227" y="451"/>
                      <a:pt x="246" y="451"/>
                    </a:cubicBezTo>
                    <a:cubicBezTo>
                      <a:pt x="265" y="451"/>
                      <a:pt x="279" y="436"/>
                      <a:pt x="279" y="416"/>
                    </a:cubicBezTo>
                    <a:cubicBezTo>
                      <a:pt x="279" y="244"/>
                      <a:pt x="279" y="244"/>
                      <a:pt x="279" y="244"/>
                    </a:cubicBezTo>
                    <a:cubicBezTo>
                      <a:pt x="319" y="241"/>
                      <a:pt x="384" y="228"/>
                      <a:pt x="429" y="184"/>
                    </a:cubicBezTo>
                    <a:cubicBezTo>
                      <a:pt x="473" y="139"/>
                      <a:pt x="486" y="73"/>
                      <a:pt x="489" y="33"/>
                    </a:cubicBezTo>
                    <a:cubicBezTo>
                      <a:pt x="490" y="25"/>
                      <a:pt x="487" y="16"/>
                      <a:pt x="481" y="10"/>
                    </a:cubicBezTo>
                    <a:cubicBezTo>
                      <a:pt x="474" y="3"/>
                      <a:pt x="466" y="0"/>
                      <a:pt x="457" y="1"/>
                    </a:cubicBezTo>
                    <a:cubicBezTo>
                      <a:pt x="417" y="4"/>
                      <a:pt x="351" y="17"/>
                      <a:pt x="306" y="62"/>
                    </a:cubicBezTo>
                    <a:close/>
                  </a:path>
                </a:pathLst>
              </a:custGeom>
              <a:noFill/>
              <a:ln w="9525"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kern="0">
                  <a:solidFill>
                    <a:srgbClr val="000000"/>
                  </a:solidFill>
                  <a:latin typeface="Arial" panose="020B0604020202020204"/>
                  <a:cs typeface="Arial"/>
                </a:endParaRPr>
              </a:p>
            </p:txBody>
          </p:sp>
        </p:grpSp>
        <p:sp>
          <p:nvSpPr>
            <p:cNvPr id="43" name="Elipse 42">
              <a:extLst>
                <a:ext uri="{FF2B5EF4-FFF2-40B4-BE49-F238E27FC236}">
                  <a16:creationId xmlns:a16="http://schemas.microsoft.com/office/drawing/2014/main" id="{6245A965-9D33-1485-AA84-8545FBD8A755}"/>
                </a:ext>
              </a:extLst>
            </p:cNvPr>
            <p:cNvSpPr/>
            <p:nvPr/>
          </p:nvSpPr>
          <p:spPr>
            <a:xfrm>
              <a:off x="2906677" y="1943132"/>
              <a:ext cx="591370" cy="591370"/>
            </a:xfrm>
            <a:prstGeom prst="ellipse">
              <a:avLst/>
            </a:prstGeom>
            <a:noFill/>
            <a:ln w="12700" cap="flat" cmpd="sng" algn="ctr">
              <a:solidFill>
                <a:srgbClr val="C50022"/>
              </a:solidFill>
              <a:prstDash val="solid"/>
              <a:miter lim="800000"/>
            </a:ln>
            <a:effectLst/>
          </p:spPr>
          <p:txBody>
            <a:bodyPr rtlCol="0" anchor="ctr"/>
            <a:lstStyle/>
            <a:p>
              <a:pPr algn="ctr" defTabSz="914309">
                <a:defRPr/>
              </a:pPr>
              <a:endParaRPr lang="pt-BR" kern="0">
                <a:solidFill>
                  <a:srgbClr val="000000"/>
                </a:solidFill>
                <a:latin typeface="Arial"/>
                <a:cs typeface="Arial"/>
              </a:endParaRPr>
            </a:p>
          </p:txBody>
        </p:sp>
        <p:sp>
          <p:nvSpPr>
            <p:cNvPr id="44" name="Elipse 43">
              <a:extLst>
                <a:ext uri="{FF2B5EF4-FFF2-40B4-BE49-F238E27FC236}">
                  <a16:creationId xmlns:a16="http://schemas.microsoft.com/office/drawing/2014/main" id="{7A3F3724-48C7-C5F5-52E3-CA950AA2738C}"/>
                </a:ext>
              </a:extLst>
            </p:cNvPr>
            <p:cNvSpPr/>
            <p:nvPr/>
          </p:nvSpPr>
          <p:spPr>
            <a:xfrm>
              <a:off x="2889532" y="2602737"/>
              <a:ext cx="591370" cy="591370"/>
            </a:xfrm>
            <a:prstGeom prst="ellipse">
              <a:avLst/>
            </a:prstGeom>
            <a:noFill/>
            <a:ln w="12700" cap="flat" cmpd="sng" algn="ctr">
              <a:solidFill>
                <a:srgbClr val="C50022"/>
              </a:solidFill>
              <a:prstDash val="solid"/>
              <a:miter lim="800000"/>
            </a:ln>
            <a:effectLst/>
          </p:spPr>
          <p:txBody>
            <a:bodyPr rtlCol="0" anchor="ctr"/>
            <a:lstStyle/>
            <a:p>
              <a:pPr algn="ctr" defTabSz="914309">
                <a:defRPr/>
              </a:pPr>
              <a:endParaRPr lang="pt-BR" kern="0">
                <a:solidFill>
                  <a:srgbClr val="000000"/>
                </a:solidFill>
                <a:latin typeface="Arial"/>
                <a:cs typeface="Arial"/>
              </a:endParaRPr>
            </a:p>
          </p:txBody>
        </p:sp>
        <p:grpSp>
          <p:nvGrpSpPr>
            <p:cNvPr id="55" name="Group 92">
              <a:extLst>
                <a:ext uri="{FF2B5EF4-FFF2-40B4-BE49-F238E27FC236}">
                  <a16:creationId xmlns:a16="http://schemas.microsoft.com/office/drawing/2014/main" id="{2415AFA7-380E-C3CF-54BA-8013F96769AB}"/>
                </a:ext>
              </a:extLst>
            </p:cNvPr>
            <p:cNvGrpSpPr>
              <a:grpSpLocks noChangeAspect="1"/>
            </p:cNvGrpSpPr>
            <p:nvPr/>
          </p:nvGrpSpPr>
          <p:grpSpPr bwMode="auto">
            <a:xfrm>
              <a:off x="716386" y="2938293"/>
              <a:ext cx="393072" cy="404541"/>
              <a:chOff x="-17" y="47"/>
              <a:chExt cx="3803" cy="3914"/>
            </a:xfrm>
          </p:grpSpPr>
          <p:sp>
            <p:nvSpPr>
              <p:cNvPr id="66" name="Rectangle 99">
                <a:extLst>
                  <a:ext uri="{FF2B5EF4-FFF2-40B4-BE49-F238E27FC236}">
                    <a16:creationId xmlns:a16="http://schemas.microsoft.com/office/drawing/2014/main" id="{2C794263-6215-54B4-179A-B9F5064F7853}"/>
                  </a:ext>
                </a:extLst>
              </p:cNvPr>
              <p:cNvSpPr>
                <a:spLocks noChangeArrowheads="1"/>
              </p:cNvSpPr>
              <p:nvPr/>
            </p:nvSpPr>
            <p:spPr bwMode="auto">
              <a:xfrm>
                <a:off x="854" y="1079"/>
                <a:ext cx="244" cy="516"/>
              </a:xfrm>
              <a:prstGeom prst="rect">
                <a:avLst/>
              </a:prstGeom>
              <a:noFill/>
              <a:ln w="6350"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kern="0">
                  <a:solidFill>
                    <a:srgbClr val="000000"/>
                  </a:solidFill>
                  <a:latin typeface="Arial" panose="020B0604020202020204"/>
                  <a:cs typeface="Arial"/>
                </a:endParaRPr>
              </a:p>
            </p:txBody>
          </p:sp>
          <p:sp>
            <p:nvSpPr>
              <p:cNvPr id="67" name="Freeform 100">
                <a:extLst>
                  <a:ext uri="{FF2B5EF4-FFF2-40B4-BE49-F238E27FC236}">
                    <a16:creationId xmlns:a16="http://schemas.microsoft.com/office/drawing/2014/main" id="{EBA25299-3010-AC6A-2E59-33DE0298B72B}"/>
                  </a:ext>
                </a:extLst>
              </p:cNvPr>
              <p:cNvSpPr>
                <a:spLocks noEditPoints="1"/>
              </p:cNvSpPr>
              <p:nvPr/>
            </p:nvSpPr>
            <p:spPr bwMode="auto">
              <a:xfrm>
                <a:off x="494" y="47"/>
                <a:ext cx="966" cy="963"/>
              </a:xfrm>
              <a:custGeom>
                <a:avLst/>
                <a:gdLst>
                  <a:gd name="T0" fmla="*/ 53 w 408"/>
                  <a:gd name="T1" fmla="*/ 258 h 407"/>
                  <a:gd name="T2" fmla="*/ 204 w 408"/>
                  <a:gd name="T3" fmla="*/ 407 h 407"/>
                  <a:gd name="T4" fmla="*/ 355 w 408"/>
                  <a:gd name="T5" fmla="*/ 258 h 407"/>
                  <a:gd name="T6" fmla="*/ 408 w 408"/>
                  <a:gd name="T7" fmla="*/ 204 h 407"/>
                  <a:gd name="T8" fmla="*/ 204 w 408"/>
                  <a:gd name="T9" fmla="*/ 0 h 407"/>
                  <a:gd name="T10" fmla="*/ 0 w 408"/>
                  <a:gd name="T11" fmla="*/ 204 h 407"/>
                  <a:gd name="T12" fmla="*/ 53 w 408"/>
                  <a:gd name="T13" fmla="*/ 258 h 407"/>
                  <a:gd name="T14" fmla="*/ 95 w 408"/>
                  <a:gd name="T15" fmla="*/ 101 h 407"/>
                  <a:gd name="T16" fmla="*/ 95 w 408"/>
                  <a:gd name="T17" fmla="*/ 116 h 407"/>
                  <a:gd name="T18" fmla="*/ 122 w 408"/>
                  <a:gd name="T19" fmla="*/ 144 h 407"/>
                  <a:gd name="T20" fmla="*/ 150 w 408"/>
                  <a:gd name="T21" fmla="*/ 116 h 407"/>
                  <a:gd name="T22" fmla="*/ 150 w 408"/>
                  <a:gd name="T23" fmla="*/ 65 h 407"/>
                  <a:gd name="T24" fmla="*/ 177 w 408"/>
                  <a:gd name="T25" fmla="*/ 57 h 407"/>
                  <a:gd name="T26" fmla="*/ 177 w 408"/>
                  <a:gd name="T27" fmla="*/ 116 h 407"/>
                  <a:gd name="T28" fmla="*/ 204 w 408"/>
                  <a:gd name="T29" fmla="*/ 144 h 407"/>
                  <a:gd name="T30" fmla="*/ 231 w 408"/>
                  <a:gd name="T31" fmla="*/ 116 h 407"/>
                  <a:gd name="T32" fmla="*/ 231 w 408"/>
                  <a:gd name="T33" fmla="*/ 57 h 407"/>
                  <a:gd name="T34" fmla="*/ 258 w 408"/>
                  <a:gd name="T35" fmla="*/ 65 h 407"/>
                  <a:gd name="T36" fmla="*/ 258 w 408"/>
                  <a:gd name="T37" fmla="*/ 116 h 407"/>
                  <a:gd name="T38" fmla="*/ 285 w 408"/>
                  <a:gd name="T39" fmla="*/ 144 h 407"/>
                  <a:gd name="T40" fmla="*/ 312 w 408"/>
                  <a:gd name="T41" fmla="*/ 116 h 407"/>
                  <a:gd name="T42" fmla="*/ 312 w 408"/>
                  <a:gd name="T43" fmla="*/ 101 h 407"/>
                  <a:gd name="T44" fmla="*/ 353 w 408"/>
                  <a:gd name="T45" fmla="*/ 204 h 407"/>
                  <a:gd name="T46" fmla="*/ 54 w 408"/>
                  <a:gd name="T47" fmla="*/ 204 h 407"/>
                  <a:gd name="T48" fmla="*/ 95 w 408"/>
                  <a:gd name="T49" fmla="*/ 101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8" h="407">
                    <a:moveTo>
                      <a:pt x="53" y="258"/>
                    </a:moveTo>
                    <a:cubicBezTo>
                      <a:pt x="54" y="340"/>
                      <a:pt x="121" y="407"/>
                      <a:pt x="204" y="407"/>
                    </a:cubicBezTo>
                    <a:cubicBezTo>
                      <a:pt x="287" y="407"/>
                      <a:pt x="354" y="340"/>
                      <a:pt x="355" y="258"/>
                    </a:cubicBezTo>
                    <a:cubicBezTo>
                      <a:pt x="384" y="257"/>
                      <a:pt x="408" y="233"/>
                      <a:pt x="408" y="204"/>
                    </a:cubicBezTo>
                    <a:cubicBezTo>
                      <a:pt x="408" y="91"/>
                      <a:pt x="316" y="0"/>
                      <a:pt x="204" y="0"/>
                    </a:cubicBezTo>
                    <a:cubicBezTo>
                      <a:pt x="91" y="0"/>
                      <a:pt x="0" y="91"/>
                      <a:pt x="0" y="204"/>
                    </a:cubicBezTo>
                    <a:cubicBezTo>
                      <a:pt x="0" y="233"/>
                      <a:pt x="24" y="257"/>
                      <a:pt x="53" y="258"/>
                    </a:cubicBezTo>
                    <a:close/>
                    <a:moveTo>
                      <a:pt x="95" y="101"/>
                    </a:moveTo>
                    <a:cubicBezTo>
                      <a:pt x="95" y="116"/>
                      <a:pt x="95" y="116"/>
                      <a:pt x="95" y="116"/>
                    </a:cubicBezTo>
                    <a:cubicBezTo>
                      <a:pt x="95" y="131"/>
                      <a:pt x="107" y="144"/>
                      <a:pt x="122" y="144"/>
                    </a:cubicBezTo>
                    <a:cubicBezTo>
                      <a:pt x="137" y="144"/>
                      <a:pt x="150" y="131"/>
                      <a:pt x="150" y="116"/>
                    </a:cubicBezTo>
                    <a:cubicBezTo>
                      <a:pt x="150" y="65"/>
                      <a:pt x="150" y="65"/>
                      <a:pt x="150" y="65"/>
                    </a:cubicBezTo>
                    <a:cubicBezTo>
                      <a:pt x="158" y="61"/>
                      <a:pt x="167" y="58"/>
                      <a:pt x="177" y="57"/>
                    </a:cubicBezTo>
                    <a:cubicBezTo>
                      <a:pt x="177" y="116"/>
                      <a:pt x="177" y="116"/>
                      <a:pt x="177" y="116"/>
                    </a:cubicBezTo>
                    <a:cubicBezTo>
                      <a:pt x="177" y="131"/>
                      <a:pt x="189" y="144"/>
                      <a:pt x="204" y="144"/>
                    </a:cubicBezTo>
                    <a:cubicBezTo>
                      <a:pt x="219" y="144"/>
                      <a:pt x="231" y="131"/>
                      <a:pt x="231" y="116"/>
                    </a:cubicBezTo>
                    <a:cubicBezTo>
                      <a:pt x="231" y="57"/>
                      <a:pt x="231" y="57"/>
                      <a:pt x="231" y="57"/>
                    </a:cubicBezTo>
                    <a:cubicBezTo>
                      <a:pt x="240" y="58"/>
                      <a:pt x="249" y="61"/>
                      <a:pt x="258" y="65"/>
                    </a:cubicBezTo>
                    <a:cubicBezTo>
                      <a:pt x="258" y="116"/>
                      <a:pt x="258" y="116"/>
                      <a:pt x="258" y="116"/>
                    </a:cubicBezTo>
                    <a:cubicBezTo>
                      <a:pt x="258" y="131"/>
                      <a:pt x="270" y="144"/>
                      <a:pt x="285" y="144"/>
                    </a:cubicBezTo>
                    <a:cubicBezTo>
                      <a:pt x="300" y="144"/>
                      <a:pt x="312" y="131"/>
                      <a:pt x="312" y="116"/>
                    </a:cubicBezTo>
                    <a:cubicBezTo>
                      <a:pt x="312" y="101"/>
                      <a:pt x="312" y="101"/>
                      <a:pt x="312" y="101"/>
                    </a:cubicBezTo>
                    <a:cubicBezTo>
                      <a:pt x="338" y="128"/>
                      <a:pt x="353" y="164"/>
                      <a:pt x="353" y="204"/>
                    </a:cubicBezTo>
                    <a:cubicBezTo>
                      <a:pt x="54" y="204"/>
                      <a:pt x="54" y="204"/>
                      <a:pt x="54" y="204"/>
                    </a:cubicBezTo>
                    <a:cubicBezTo>
                      <a:pt x="54" y="164"/>
                      <a:pt x="70" y="128"/>
                      <a:pt x="95" y="101"/>
                    </a:cubicBezTo>
                    <a:close/>
                  </a:path>
                </a:pathLst>
              </a:custGeom>
              <a:noFill/>
              <a:ln w="6350"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kern="0">
                  <a:solidFill>
                    <a:srgbClr val="000000"/>
                  </a:solidFill>
                  <a:latin typeface="Arial" panose="020B0604020202020204"/>
                  <a:cs typeface="Arial"/>
                </a:endParaRPr>
              </a:p>
            </p:txBody>
          </p:sp>
          <p:sp>
            <p:nvSpPr>
              <p:cNvPr id="68" name="Freeform 101">
                <a:extLst>
                  <a:ext uri="{FF2B5EF4-FFF2-40B4-BE49-F238E27FC236}">
                    <a16:creationId xmlns:a16="http://schemas.microsoft.com/office/drawing/2014/main" id="{77F4A4C8-C206-C7EA-66B6-D84D8C00BBD5}"/>
                  </a:ext>
                </a:extLst>
              </p:cNvPr>
              <p:cNvSpPr>
                <a:spLocks/>
              </p:cNvSpPr>
              <p:nvPr/>
            </p:nvSpPr>
            <p:spPr bwMode="auto">
              <a:xfrm>
                <a:off x="-17" y="1060"/>
                <a:ext cx="2537" cy="2901"/>
              </a:xfrm>
              <a:custGeom>
                <a:avLst/>
                <a:gdLst>
                  <a:gd name="T0" fmla="*/ 603 w 1072"/>
                  <a:gd name="T1" fmla="*/ 461 h 1226"/>
                  <a:gd name="T2" fmla="*/ 603 w 1072"/>
                  <a:gd name="T3" fmla="*/ 461 h 1226"/>
                  <a:gd name="T4" fmla="*/ 603 w 1072"/>
                  <a:gd name="T5" fmla="*/ 288 h 1226"/>
                  <a:gd name="T6" fmla="*/ 623 w 1072"/>
                  <a:gd name="T7" fmla="*/ 323 h 1226"/>
                  <a:gd name="T8" fmla="*/ 636 w 1072"/>
                  <a:gd name="T9" fmla="*/ 338 h 1226"/>
                  <a:gd name="T10" fmla="*/ 772 w 1072"/>
                  <a:gd name="T11" fmla="*/ 456 h 1226"/>
                  <a:gd name="T12" fmla="*/ 760 w 1072"/>
                  <a:gd name="T13" fmla="*/ 497 h 1226"/>
                  <a:gd name="T14" fmla="*/ 787 w 1072"/>
                  <a:gd name="T15" fmla="*/ 548 h 1226"/>
                  <a:gd name="T16" fmla="*/ 799 w 1072"/>
                  <a:gd name="T17" fmla="*/ 550 h 1226"/>
                  <a:gd name="T18" fmla="*/ 838 w 1072"/>
                  <a:gd name="T19" fmla="*/ 521 h 1226"/>
                  <a:gd name="T20" fmla="*/ 846 w 1072"/>
                  <a:gd name="T21" fmla="*/ 495 h 1226"/>
                  <a:gd name="T22" fmla="*/ 890 w 1072"/>
                  <a:gd name="T23" fmla="*/ 473 h 1226"/>
                  <a:gd name="T24" fmla="*/ 884 w 1072"/>
                  <a:gd name="T25" fmla="*/ 382 h 1226"/>
                  <a:gd name="T26" fmla="*/ 880 w 1072"/>
                  <a:gd name="T27" fmla="*/ 379 h 1226"/>
                  <a:gd name="T28" fmla="*/ 940 w 1072"/>
                  <a:gd name="T29" fmla="*/ 181 h 1226"/>
                  <a:gd name="T30" fmla="*/ 1006 w 1072"/>
                  <a:gd name="T31" fmla="*/ 200 h 1226"/>
                  <a:gd name="T32" fmla="*/ 1022 w 1072"/>
                  <a:gd name="T33" fmla="*/ 199 h 1226"/>
                  <a:gd name="T34" fmla="*/ 1032 w 1072"/>
                  <a:gd name="T35" fmla="*/ 186 h 1226"/>
                  <a:gd name="T36" fmla="*/ 1069 w 1072"/>
                  <a:gd name="T37" fmla="*/ 61 h 1226"/>
                  <a:gd name="T38" fmla="*/ 1055 w 1072"/>
                  <a:gd name="T39" fmla="*/ 35 h 1226"/>
                  <a:gd name="T40" fmla="*/ 941 w 1072"/>
                  <a:gd name="T41" fmla="*/ 1 h 1226"/>
                  <a:gd name="T42" fmla="*/ 929 w 1072"/>
                  <a:gd name="T43" fmla="*/ 2 h 1226"/>
                  <a:gd name="T44" fmla="*/ 812 w 1072"/>
                  <a:gd name="T45" fmla="*/ 41 h 1226"/>
                  <a:gd name="T46" fmla="*/ 799 w 1072"/>
                  <a:gd name="T47" fmla="*/ 54 h 1226"/>
                  <a:gd name="T48" fmla="*/ 782 w 1072"/>
                  <a:gd name="T49" fmla="*/ 112 h 1226"/>
                  <a:gd name="T50" fmla="*/ 796 w 1072"/>
                  <a:gd name="T51" fmla="*/ 138 h 1226"/>
                  <a:gd name="T52" fmla="*/ 862 w 1072"/>
                  <a:gd name="T53" fmla="*/ 157 h 1226"/>
                  <a:gd name="T54" fmla="*/ 813 w 1072"/>
                  <a:gd name="T55" fmla="*/ 321 h 1226"/>
                  <a:gd name="T56" fmla="*/ 729 w 1072"/>
                  <a:gd name="T57" fmla="*/ 248 h 1226"/>
                  <a:gd name="T58" fmla="*/ 606 w 1072"/>
                  <a:gd name="T59" fmla="*/ 40 h 1226"/>
                  <a:gd name="T60" fmla="*/ 526 w 1072"/>
                  <a:gd name="T61" fmla="*/ 8 h 1226"/>
                  <a:gd name="T62" fmla="*/ 526 w 1072"/>
                  <a:gd name="T63" fmla="*/ 515 h 1226"/>
                  <a:gd name="T64" fmla="*/ 603 w 1072"/>
                  <a:gd name="T65" fmla="*/ 515 h 1226"/>
                  <a:gd name="T66" fmla="*/ 603 w 1072"/>
                  <a:gd name="T67" fmla="*/ 1094 h 1226"/>
                  <a:gd name="T68" fmla="*/ 448 w 1072"/>
                  <a:gd name="T69" fmla="*/ 1094 h 1226"/>
                  <a:gd name="T70" fmla="*/ 448 w 1072"/>
                  <a:gd name="T71" fmla="*/ 686 h 1226"/>
                  <a:gd name="T72" fmla="*/ 392 w 1072"/>
                  <a:gd name="T73" fmla="*/ 686 h 1226"/>
                  <a:gd name="T74" fmla="*/ 392 w 1072"/>
                  <a:gd name="T75" fmla="*/ 1094 h 1226"/>
                  <a:gd name="T76" fmla="*/ 236 w 1072"/>
                  <a:gd name="T77" fmla="*/ 1094 h 1226"/>
                  <a:gd name="T78" fmla="*/ 236 w 1072"/>
                  <a:gd name="T79" fmla="*/ 515 h 1226"/>
                  <a:gd name="T80" fmla="*/ 314 w 1072"/>
                  <a:gd name="T81" fmla="*/ 515 h 1226"/>
                  <a:gd name="T82" fmla="*/ 314 w 1072"/>
                  <a:gd name="T83" fmla="*/ 8 h 1226"/>
                  <a:gd name="T84" fmla="*/ 230 w 1072"/>
                  <a:gd name="T85" fmla="*/ 46 h 1226"/>
                  <a:gd name="T86" fmla="*/ 15 w 1072"/>
                  <a:gd name="T87" fmla="*/ 518 h 1226"/>
                  <a:gd name="T88" fmla="*/ 47 w 1072"/>
                  <a:gd name="T89" fmla="*/ 604 h 1226"/>
                  <a:gd name="T90" fmla="*/ 132 w 1072"/>
                  <a:gd name="T91" fmla="*/ 572 h 1226"/>
                  <a:gd name="T92" fmla="*/ 237 w 1072"/>
                  <a:gd name="T93" fmla="*/ 344 h 1226"/>
                  <a:gd name="T94" fmla="*/ 237 w 1072"/>
                  <a:gd name="T95" fmla="*/ 461 h 1226"/>
                  <a:gd name="T96" fmla="*/ 236 w 1072"/>
                  <a:gd name="T97" fmla="*/ 461 h 1226"/>
                  <a:gd name="T98" fmla="*/ 182 w 1072"/>
                  <a:gd name="T99" fmla="*/ 515 h 1226"/>
                  <a:gd name="T100" fmla="*/ 182 w 1072"/>
                  <a:gd name="T101" fmla="*/ 1094 h 1226"/>
                  <a:gd name="T102" fmla="*/ 236 w 1072"/>
                  <a:gd name="T103" fmla="*/ 1149 h 1226"/>
                  <a:gd name="T104" fmla="*/ 314 w 1072"/>
                  <a:gd name="T105" fmla="*/ 1226 h 1226"/>
                  <a:gd name="T106" fmla="*/ 392 w 1072"/>
                  <a:gd name="T107" fmla="*/ 1149 h 1226"/>
                  <a:gd name="T108" fmla="*/ 420 w 1072"/>
                  <a:gd name="T109" fmla="*/ 1141 h 1226"/>
                  <a:gd name="T110" fmla="*/ 448 w 1072"/>
                  <a:gd name="T111" fmla="*/ 1149 h 1226"/>
                  <a:gd name="T112" fmla="*/ 526 w 1072"/>
                  <a:gd name="T113" fmla="*/ 1226 h 1226"/>
                  <a:gd name="T114" fmla="*/ 603 w 1072"/>
                  <a:gd name="T115" fmla="*/ 1149 h 1226"/>
                  <a:gd name="T116" fmla="*/ 657 w 1072"/>
                  <a:gd name="T117" fmla="*/ 1094 h 1226"/>
                  <a:gd name="T118" fmla="*/ 657 w 1072"/>
                  <a:gd name="T119" fmla="*/ 515 h 1226"/>
                  <a:gd name="T120" fmla="*/ 603 w 1072"/>
                  <a:gd name="T121" fmla="*/ 461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2" h="1226">
                    <a:moveTo>
                      <a:pt x="603" y="461"/>
                    </a:moveTo>
                    <a:cubicBezTo>
                      <a:pt x="603" y="461"/>
                      <a:pt x="603" y="461"/>
                      <a:pt x="603" y="461"/>
                    </a:cubicBezTo>
                    <a:cubicBezTo>
                      <a:pt x="603" y="288"/>
                      <a:pt x="603" y="288"/>
                      <a:pt x="603" y="288"/>
                    </a:cubicBezTo>
                    <a:cubicBezTo>
                      <a:pt x="623" y="323"/>
                      <a:pt x="623" y="323"/>
                      <a:pt x="623" y="323"/>
                    </a:cubicBezTo>
                    <a:cubicBezTo>
                      <a:pt x="627" y="328"/>
                      <a:pt x="631" y="334"/>
                      <a:pt x="636" y="338"/>
                    </a:cubicBezTo>
                    <a:cubicBezTo>
                      <a:pt x="772" y="456"/>
                      <a:pt x="772" y="456"/>
                      <a:pt x="772" y="456"/>
                    </a:cubicBezTo>
                    <a:cubicBezTo>
                      <a:pt x="760" y="497"/>
                      <a:pt x="760" y="497"/>
                      <a:pt x="760" y="497"/>
                    </a:cubicBezTo>
                    <a:cubicBezTo>
                      <a:pt x="754" y="519"/>
                      <a:pt x="766" y="542"/>
                      <a:pt x="787" y="548"/>
                    </a:cubicBezTo>
                    <a:cubicBezTo>
                      <a:pt x="791" y="549"/>
                      <a:pt x="795" y="550"/>
                      <a:pt x="799" y="550"/>
                    </a:cubicBezTo>
                    <a:cubicBezTo>
                      <a:pt x="817" y="550"/>
                      <a:pt x="833" y="538"/>
                      <a:pt x="838" y="521"/>
                    </a:cubicBezTo>
                    <a:cubicBezTo>
                      <a:pt x="846" y="495"/>
                      <a:pt x="846" y="495"/>
                      <a:pt x="846" y="495"/>
                    </a:cubicBezTo>
                    <a:cubicBezTo>
                      <a:pt x="862" y="493"/>
                      <a:pt x="878" y="487"/>
                      <a:pt x="890" y="473"/>
                    </a:cubicBezTo>
                    <a:cubicBezTo>
                      <a:pt x="914" y="446"/>
                      <a:pt x="911" y="406"/>
                      <a:pt x="884" y="382"/>
                    </a:cubicBezTo>
                    <a:cubicBezTo>
                      <a:pt x="880" y="379"/>
                      <a:pt x="880" y="379"/>
                      <a:pt x="880" y="379"/>
                    </a:cubicBezTo>
                    <a:cubicBezTo>
                      <a:pt x="940" y="181"/>
                      <a:pt x="940" y="181"/>
                      <a:pt x="940" y="181"/>
                    </a:cubicBezTo>
                    <a:cubicBezTo>
                      <a:pt x="1006" y="200"/>
                      <a:pt x="1006" y="200"/>
                      <a:pt x="1006" y="200"/>
                    </a:cubicBezTo>
                    <a:cubicBezTo>
                      <a:pt x="1011" y="202"/>
                      <a:pt x="1017" y="201"/>
                      <a:pt x="1022" y="199"/>
                    </a:cubicBezTo>
                    <a:cubicBezTo>
                      <a:pt x="1026" y="196"/>
                      <a:pt x="1030" y="192"/>
                      <a:pt x="1032" y="186"/>
                    </a:cubicBezTo>
                    <a:cubicBezTo>
                      <a:pt x="1069" y="61"/>
                      <a:pt x="1069" y="61"/>
                      <a:pt x="1069" y="61"/>
                    </a:cubicBezTo>
                    <a:cubicBezTo>
                      <a:pt x="1072" y="50"/>
                      <a:pt x="1066" y="39"/>
                      <a:pt x="1055" y="35"/>
                    </a:cubicBezTo>
                    <a:cubicBezTo>
                      <a:pt x="941" y="1"/>
                      <a:pt x="941" y="1"/>
                      <a:pt x="941" y="1"/>
                    </a:cubicBezTo>
                    <a:cubicBezTo>
                      <a:pt x="937" y="0"/>
                      <a:pt x="933" y="0"/>
                      <a:pt x="929" y="2"/>
                    </a:cubicBezTo>
                    <a:cubicBezTo>
                      <a:pt x="812" y="41"/>
                      <a:pt x="812" y="41"/>
                      <a:pt x="812" y="41"/>
                    </a:cubicBezTo>
                    <a:cubicBezTo>
                      <a:pt x="806" y="43"/>
                      <a:pt x="801" y="48"/>
                      <a:pt x="799" y="54"/>
                    </a:cubicBezTo>
                    <a:cubicBezTo>
                      <a:pt x="782" y="112"/>
                      <a:pt x="782" y="112"/>
                      <a:pt x="782" y="112"/>
                    </a:cubicBezTo>
                    <a:cubicBezTo>
                      <a:pt x="778" y="123"/>
                      <a:pt x="785" y="134"/>
                      <a:pt x="796" y="138"/>
                    </a:cubicBezTo>
                    <a:cubicBezTo>
                      <a:pt x="862" y="157"/>
                      <a:pt x="862" y="157"/>
                      <a:pt x="862" y="157"/>
                    </a:cubicBezTo>
                    <a:cubicBezTo>
                      <a:pt x="813" y="321"/>
                      <a:pt x="813" y="321"/>
                      <a:pt x="813" y="321"/>
                    </a:cubicBezTo>
                    <a:cubicBezTo>
                      <a:pt x="729" y="248"/>
                      <a:pt x="729" y="248"/>
                      <a:pt x="729" y="248"/>
                    </a:cubicBezTo>
                    <a:cubicBezTo>
                      <a:pt x="606" y="40"/>
                      <a:pt x="606" y="40"/>
                      <a:pt x="606" y="40"/>
                    </a:cubicBezTo>
                    <a:cubicBezTo>
                      <a:pt x="587" y="9"/>
                      <a:pt x="560" y="8"/>
                      <a:pt x="526" y="8"/>
                    </a:cubicBezTo>
                    <a:cubicBezTo>
                      <a:pt x="526" y="373"/>
                      <a:pt x="526" y="350"/>
                      <a:pt x="526" y="515"/>
                    </a:cubicBezTo>
                    <a:cubicBezTo>
                      <a:pt x="603" y="515"/>
                      <a:pt x="603" y="515"/>
                      <a:pt x="603" y="515"/>
                    </a:cubicBezTo>
                    <a:cubicBezTo>
                      <a:pt x="603" y="762"/>
                      <a:pt x="603" y="531"/>
                      <a:pt x="603" y="1094"/>
                    </a:cubicBezTo>
                    <a:cubicBezTo>
                      <a:pt x="448" y="1094"/>
                      <a:pt x="448" y="1094"/>
                      <a:pt x="448" y="1094"/>
                    </a:cubicBezTo>
                    <a:cubicBezTo>
                      <a:pt x="448" y="686"/>
                      <a:pt x="448" y="686"/>
                      <a:pt x="448" y="686"/>
                    </a:cubicBezTo>
                    <a:cubicBezTo>
                      <a:pt x="392" y="686"/>
                      <a:pt x="392" y="686"/>
                      <a:pt x="392" y="686"/>
                    </a:cubicBezTo>
                    <a:cubicBezTo>
                      <a:pt x="392" y="1094"/>
                      <a:pt x="392" y="1094"/>
                      <a:pt x="392" y="1094"/>
                    </a:cubicBezTo>
                    <a:cubicBezTo>
                      <a:pt x="236" y="1094"/>
                      <a:pt x="236" y="1094"/>
                      <a:pt x="236" y="1094"/>
                    </a:cubicBezTo>
                    <a:cubicBezTo>
                      <a:pt x="236" y="533"/>
                      <a:pt x="236" y="761"/>
                      <a:pt x="236" y="515"/>
                    </a:cubicBezTo>
                    <a:cubicBezTo>
                      <a:pt x="314" y="515"/>
                      <a:pt x="314" y="515"/>
                      <a:pt x="314" y="515"/>
                    </a:cubicBezTo>
                    <a:cubicBezTo>
                      <a:pt x="314" y="350"/>
                      <a:pt x="314" y="373"/>
                      <a:pt x="314" y="8"/>
                    </a:cubicBezTo>
                    <a:cubicBezTo>
                      <a:pt x="277" y="8"/>
                      <a:pt x="246" y="12"/>
                      <a:pt x="230" y="46"/>
                    </a:cubicBezTo>
                    <a:cubicBezTo>
                      <a:pt x="15" y="518"/>
                      <a:pt x="15" y="518"/>
                      <a:pt x="15" y="518"/>
                    </a:cubicBezTo>
                    <a:cubicBezTo>
                      <a:pt x="0" y="551"/>
                      <a:pt x="14" y="589"/>
                      <a:pt x="47" y="604"/>
                    </a:cubicBezTo>
                    <a:cubicBezTo>
                      <a:pt x="79" y="619"/>
                      <a:pt x="118" y="605"/>
                      <a:pt x="132" y="572"/>
                    </a:cubicBezTo>
                    <a:cubicBezTo>
                      <a:pt x="237" y="344"/>
                      <a:pt x="237" y="344"/>
                      <a:pt x="237" y="344"/>
                    </a:cubicBezTo>
                    <a:cubicBezTo>
                      <a:pt x="237" y="461"/>
                      <a:pt x="237" y="461"/>
                      <a:pt x="237" y="461"/>
                    </a:cubicBezTo>
                    <a:cubicBezTo>
                      <a:pt x="236" y="461"/>
                      <a:pt x="236" y="461"/>
                      <a:pt x="236" y="461"/>
                    </a:cubicBezTo>
                    <a:cubicBezTo>
                      <a:pt x="206" y="461"/>
                      <a:pt x="182" y="485"/>
                      <a:pt x="182" y="515"/>
                    </a:cubicBezTo>
                    <a:cubicBezTo>
                      <a:pt x="182" y="1094"/>
                      <a:pt x="182" y="1094"/>
                      <a:pt x="182" y="1094"/>
                    </a:cubicBezTo>
                    <a:cubicBezTo>
                      <a:pt x="182" y="1124"/>
                      <a:pt x="206" y="1149"/>
                      <a:pt x="236" y="1149"/>
                    </a:cubicBezTo>
                    <a:cubicBezTo>
                      <a:pt x="236" y="1191"/>
                      <a:pt x="271" y="1226"/>
                      <a:pt x="314" y="1226"/>
                    </a:cubicBezTo>
                    <a:cubicBezTo>
                      <a:pt x="357" y="1226"/>
                      <a:pt x="392" y="1191"/>
                      <a:pt x="392" y="1149"/>
                    </a:cubicBezTo>
                    <a:cubicBezTo>
                      <a:pt x="402" y="1149"/>
                      <a:pt x="412" y="1146"/>
                      <a:pt x="420" y="1141"/>
                    </a:cubicBezTo>
                    <a:cubicBezTo>
                      <a:pt x="428" y="1146"/>
                      <a:pt x="438" y="1149"/>
                      <a:pt x="448" y="1149"/>
                    </a:cubicBezTo>
                    <a:cubicBezTo>
                      <a:pt x="448" y="1191"/>
                      <a:pt x="483" y="1226"/>
                      <a:pt x="526" y="1226"/>
                    </a:cubicBezTo>
                    <a:cubicBezTo>
                      <a:pt x="568" y="1226"/>
                      <a:pt x="603" y="1191"/>
                      <a:pt x="603" y="1149"/>
                    </a:cubicBezTo>
                    <a:cubicBezTo>
                      <a:pt x="633" y="1149"/>
                      <a:pt x="657" y="1124"/>
                      <a:pt x="657" y="1094"/>
                    </a:cubicBezTo>
                    <a:cubicBezTo>
                      <a:pt x="657" y="515"/>
                      <a:pt x="657" y="515"/>
                      <a:pt x="657" y="515"/>
                    </a:cubicBezTo>
                    <a:cubicBezTo>
                      <a:pt x="657" y="485"/>
                      <a:pt x="633" y="461"/>
                      <a:pt x="603" y="461"/>
                    </a:cubicBezTo>
                    <a:close/>
                  </a:path>
                </a:pathLst>
              </a:custGeom>
              <a:noFill/>
              <a:ln w="6350"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kern="0">
                  <a:solidFill>
                    <a:srgbClr val="000000"/>
                  </a:solidFill>
                  <a:latin typeface="Arial" panose="020B0604020202020204"/>
                  <a:cs typeface="Arial"/>
                </a:endParaRPr>
              </a:p>
            </p:txBody>
          </p:sp>
          <p:sp>
            <p:nvSpPr>
              <p:cNvPr id="69" name="Freeform 102">
                <a:extLst>
                  <a:ext uri="{FF2B5EF4-FFF2-40B4-BE49-F238E27FC236}">
                    <a16:creationId xmlns:a16="http://schemas.microsoft.com/office/drawing/2014/main" id="{46049F61-3172-E321-838C-4F1E64ABC0B0}"/>
                  </a:ext>
                </a:extLst>
              </p:cNvPr>
              <p:cNvSpPr>
                <a:spLocks/>
              </p:cNvSpPr>
              <p:nvPr/>
            </p:nvSpPr>
            <p:spPr bwMode="auto">
              <a:xfrm>
                <a:off x="1583" y="1266"/>
                <a:ext cx="2203" cy="2695"/>
              </a:xfrm>
              <a:custGeom>
                <a:avLst/>
                <a:gdLst>
                  <a:gd name="T0" fmla="*/ 912 w 931"/>
                  <a:gd name="T1" fmla="*/ 4 h 1139"/>
                  <a:gd name="T2" fmla="*/ 880 w 931"/>
                  <a:gd name="T3" fmla="*/ 11 h 1139"/>
                  <a:gd name="T4" fmla="*/ 736 w 931"/>
                  <a:gd name="T5" fmla="*/ 154 h 1139"/>
                  <a:gd name="T6" fmla="*/ 720 w 931"/>
                  <a:gd name="T7" fmla="*/ 183 h 1139"/>
                  <a:gd name="T8" fmla="*/ 686 w 931"/>
                  <a:gd name="T9" fmla="*/ 337 h 1139"/>
                  <a:gd name="T10" fmla="*/ 780 w 931"/>
                  <a:gd name="T11" fmla="*/ 464 h 1139"/>
                  <a:gd name="T12" fmla="*/ 792 w 931"/>
                  <a:gd name="T13" fmla="*/ 480 h 1139"/>
                  <a:gd name="T14" fmla="*/ 785 w 931"/>
                  <a:gd name="T15" fmla="*/ 493 h 1139"/>
                  <a:gd name="T16" fmla="*/ 715 w 931"/>
                  <a:gd name="T17" fmla="*/ 628 h 1139"/>
                  <a:gd name="T18" fmla="*/ 786 w 931"/>
                  <a:gd name="T19" fmla="*/ 719 h 1139"/>
                  <a:gd name="T20" fmla="*/ 692 w 931"/>
                  <a:gd name="T21" fmla="*/ 638 h 1139"/>
                  <a:gd name="T22" fmla="*/ 687 w 931"/>
                  <a:gd name="T23" fmla="*/ 633 h 1139"/>
                  <a:gd name="T24" fmla="*/ 689 w 931"/>
                  <a:gd name="T25" fmla="*/ 625 h 1139"/>
                  <a:gd name="T26" fmla="*/ 728 w 931"/>
                  <a:gd name="T27" fmla="*/ 492 h 1139"/>
                  <a:gd name="T28" fmla="*/ 640 w 931"/>
                  <a:gd name="T29" fmla="*/ 411 h 1139"/>
                  <a:gd name="T30" fmla="*/ 504 w 931"/>
                  <a:gd name="T31" fmla="*/ 498 h 1139"/>
                  <a:gd name="T32" fmla="*/ 480 w 931"/>
                  <a:gd name="T33" fmla="*/ 527 h 1139"/>
                  <a:gd name="T34" fmla="*/ 428 w 931"/>
                  <a:gd name="T35" fmla="*/ 661 h 1139"/>
                  <a:gd name="T36" fmla="*/ 396 w 931"/>
                  <a:gd name="T37" fmla="*/ 695 h 1139"/>
                  <a:gd name="T38" fmla="*/ 228 w 931"/>
                  <a:gd name="T39" fmla="*/ 765 h 1139"/>
                  <a:gd name="T40" fmla="*/ 215 w 931"/>
                  <a:gd name="T41" fmla="*/ 784 h 1139"/>
                  <a:gd name="T42" fmla="*/ 210 w 931"/>
                  <a:gd name="T43" fmla="*/ 936 h 1139"/>
                  <a:gd name="T44" fmla="*/ 184 w 931"/>
                  <a:gd name="T45" fmla="*/ 983 h 1139"/>
                  <a:gd name="T46" fmla="*/ 11 w 931"/>
                  <a:gd name="T47" fmla="*/ 1101 h 1139"/>
                  <a:gd name="T48" fmla="*/ 3 w 931"/>
                  <a:gd name="T49" fmla="*/ 1124 h 1139"/>
                  <a:gd name="T50" fmla="*/ 23 w 931"/>
                  <a:gd name="T51" fmla="*/ 1139 h 1139"/>
                  <a:gd name="T52" fmla="*/ 931 w 931"/>
                  <a:gd name="T53" fmla="*/ 1139 h 1139"/>
                  <a:gd name="T54" fmla="*/ 931 w 931"/>
                  <a:gd name="T55" fmla="*/ 32 h 1139"/>
                  <a:gd name="T56" fmla="*/ 912 w 931"/>
                  <a:gd name="T57" fmla="*/ 4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1" h="1139">
                    <a:moveTo>
                      <a:pt x="912" y="4"/>
                    </a:moveTo>
                    <a:cubicBezTo>
                      <a:pt x="901" y="0"/>
                      <a:pt x="888" y="2"/>
                      <a:pt x="880" y="11"/>
                    </a:cubicBezTo>
                    <a:cubicBezTo>
                      <a:pt x="736" y="154"/>
                      <a:pt x="736" y="154"/>
                      <a:pt x="736" y="154"/>
                    </a:cubicBezTo>
                    <a:cubicBezTo>
                      <a:pt x="728" y="162"/>
                      <a:pt x="723" y="172"/>
                      <a:pt x="720" y="183"/>
                    </a:cubicBezTo>
                    <a:cubicBezTo>
                      <a:pt x="686" y="337"/>
                      <a:pt x="686" y="337"/>
                      <a:pt x="686" y="337"/>
                    </a:cubicBezTo>
                    <a:cubicBezTo>
                      <a:pt x="780" y="464"/>
                      <a:pt x="780" y="464"/>
                      <a:pt x="780" y="464"/>
                    </a:cubicBezTo>
                    <a:cubicBezTo>
                      <a:pt x="792" y="480"/>
                      <a:pt x="792" y="480"/>
                      <a:pt x="792" y="480"/>
                    </a:cubicBezTo>
                    <a:cubicBezTo>
                      <a:pt x="785" y="493"/>
                      <a:pt x="785" y="493"/>
                      <a:pt x="785" y="493"/>
                    </a:cubicBezTo>
                    <a:cubicBezTo>
                      <a:pt x="715" y="628"/>
                      <a:pt x="715" y="628"/>
                      <a:pt x="715" y="628"/>
                    </a:cubicBezTo>
                    <a:cubicBezTo>
                      <a:pt x="786" y="719"/>
                      <a:pt x="786" y="719"/>
                      <a:pt x="786" y="719"/>
                    </a:cubicBezTo>
                    <a:cubicBezTo>
                      <a:pt x="692" y="638"/>
                      <a:pt x="692" y="638"/>
                      <a:pt x="692" y="638"/>
                    </a:cubicBezTo>
                    <a:cubicBezTo>
                      <a:pt x="687" y="633"/>
                      <a:pt x="687" y="633"/>
                      <a:pt x="687" y="633"/>
                    </a:cubicBezTo>
                    <a:cubicBezTo>
                      <a:pt x="689" y="625"/>
                      <a:pt x="689" y="625"/>
                      <a:pt x="689" y="625"/>
                    </a:cubicBezTo>
                    <a:cubicBezTo>
                      <a:pt x="728" y="492"/>
                      <a:pt x="728" y="492"/>
                      <a:pt x="728" y="492"/>
                    </a:cubicBezTo>
                    <a:cubicBezTo>
                      <a:pt x="640" y="411"/>
                      <a:pt x="640" y="411"/>
                      <a:pt x="640" y="411"/>
                    </a:cubicBezTo>
                    <a:cubicBezTo>
                      <a:pt x="504" y="498"/>
                      <a:pt x="504" y="498"/>
                      <a:pt x="504" y="498"/>
                    </a:cubicBezTo>
                    <a:cubicBezTo>
                      <a:pt x="493" y="505"/>
                      <a:pt x="485" y="515"/>
                      <a:pt x="480" y="527"/>
                    </a:cubicBezTo>
                    <a:cubicBezTo>
                      <a:pt x="428" y="661"/>
                      <a:pt x="428" y="661"/>
                      <a:pt x="428" y="661"/>
                    </a:cubicBezTo>
                    <a:cubicBezTo>
                      <a:pt x="423" y="676"/>
                      <a:pt x="411" y="688"/>
                      <a:pt x="396" y="695"/>
                    </a:cubicBezTo>
                    <a:cubicBezTo>
                      <a:pt x="228" y="765"/>
                      <a:pt x="228" y="765"/>
                      <a:pt x="228" y="765"/>
                    </a:cubicBezTo>
                    <a:cubicBezTo>
                      <a:pt x="221" y="769"/>
                      <a:pt x="216" y="776"/>
                      <a:pt x="215" y="784"/>
                    </a:cubicBezTo>
                    <a:cubicBezTo>
                      <a:pt x="210" y="936"/>
                      <a:pt x="210" y="936"/>
                      <a:pt x="210" y="936"/>
                    </a:cubicBezTo>
                    <a:cubicBezTo>
                      <a:pt x="210" y="955"/>
                      <a:pt x="200" y="972"/>
                      <a:pt x="184" y="983"/>
                    </a:cubicBezTo>
                    <a:cubicBezTo>
                      <a:pt x="11" y="1101"/>
                      <a:pt x="11" y="1101"/>
                      <a:pt x="11" y="1101"/>
                    </a:cubicBezTo>
                    <a:cubicBezTo>
                      <a:pt x="3" y="1106"/>
                      <a:pt x="0" y="1116"/>
                      <a:pt x="3" y="1124"/>
                    </a:cubicBezTo>
                    <a:cubicBezTo>
                      <a:pt x="6" y="1133"/>
                      <a:pt x="14" y="1139"/>
                      <a:pt x="23" y="1139"/>
                    </a:cubicBezTo>
                    <a:cubicBezTo>
                      <a:pt x="931" y="1139"/>
                      <a:pt x="931" y="1139"/>
                      <a:pt x="931" y="1139"/>
                    </a:cubicBezTo>
                    <a:cubicBezTo>
                      <a:pt x="931" y="32"/>
                      <a:pt x="931" y="32"/>
                      <a:pt x="931" y="32"/>
                    </a:cubicBezTo>
                    <a:cubicBezTo>
                      <a:pt x="931" y="20"/>
                      <a:pt x="924" y="9"/>
                      <a:pt x="912" y="4"/>
                    </a:cubicBezTo>
                    <a:close/>
                  </a:path>
                </a:pathLst>
              </a:custGeom>
              <a:noFill/>
              <a:ln w="6350"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kern="0">
                  <a:solidFill>
                    <a:srgbClr val="000000"/>
                  </a:solidFill>
                  <a:latin typeface="Arial" panose="020B0604020202020204"/>
                  <a:cs typeface="Arial"/>
                </a:endParaRPr>
              </a:p>
            </p:txBody>
          </p:sp>
          <p:sp>
            <p:nvSpPr>
              <p:cNvPr id="70" name="Freeform 103">
                <a:extLst>
                  <a:ext uri="{FF2B5EF4-FFF2-40B4-BE49-F238E27FC236}">
                    <a16:creationId xmlns:a16="http://schemas.microsoft.com/office/drawing/2014/main" id="{EC36E47C-6D9C-2785-0F99-E67E23ADF006}"/>
                  </a:ext>
                </a:extLst>
              </p:cNvPr>
              <p:cNvSpPr>
                <a:spLocks/>
              </p:cNvSpPr>
              <p:nvPr/>
            </p:nvSpPr>
            <p:spPr bwMode="auto">
              <a:xfrm>
                <a:off x="2430" y="1987"/>
                <a:ext cx="279" cy="360"/>
              </a:xfrm>
              <a:custGeom>
                <a:avLst/>
                <a:gdLst>
                  <a:gd name="T0" fmla="*/ 2 w 118"/>
                  <a:gd name="T1" fmla="*/ 63 h 152"/>
                  <a:gd name="T2" fmla="*/ 11 w 118"/>
                  <a:gd name="T3" fmla="*/ 142 h 152"/>
                  <a:gd name="T4" fmla="*/ 15 w 118"/>
                  <a:gd name="T5" fmla="*/ 150 h 152"/>
                  <a:gd name="T6" fmla="*/ 25 w 118"/>
                  <a:gd name="T7" fmla="*/ 151 h 152"/>
                  <a:gd name="T8" fmla="*/ 88 w 118"/>
                  <a:gd name="T9" fmla="*/ 135 h 152"/>
                  <a:gd name="T10" fmla="*/ 110 w 118"/>
                  <a:gd name="T11" fmla="*/ 109 h 152"/>
                  <a:gd name="T12" fmla="*/ 117 w 118"/>
                  <a:gd name="T13" fmla="*/ 13 h 152"/>
                  <a:gd name="T14" fmla="*/ 113 w 118"/>
                  <a:gd name="T15" fmla="*/ 3 h 152"/>
                  <a:gd name="T16" fmla="*/ 102 w 118"/>
                  <a:gd name="T17" fmla="*/ 2 h 152"/>
                  <a:gd name="T18" fmla="*/ 21 w 118"/>
                  <a:gd name="T19" fmla="*/ 32 h 152"/>
                  <a:gd name="T20" fmla="*/ 2 w 118"/>
                  <a:gd name="T21" fmla="*/ 6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52">
                    <a:moveTo>
                      <a:pt x="2" y="63"/>
                    </a:moveTo>
                    <a:cubicBezTo>
                      <a:pt x="11" y="142"/>
                      <a:pt x="11" y="142"/>
                      <a:pt x="11" y="142"/>
                    </a:cubicBezTo>
                    <a:cubicBezTo>
                      <a:pt x="11" y="145"/>
                      <a:pt x="13" y="148"/>
                      <a:pt x="15" y="150"/>
                    </a:cubicBezTo>
                    <a:cubicBezTo>
                      <a:pt x="18" y="152"/>
                      <a:pt x="22" y="152"/>
                      <a:pt x="25" y="151"/>
                    </a:cubicBezTo>
                    <a:cubicBezTo>
                      <a:pt x="88" y="135"/>
                      <a:pt x="88" y="135"/>
                      <a:pt x="88" y="135"/>
                    </a:cubicBezTo>
                    <a:cubicBezTo>
                      <a:pt x="100" y="132"/>
                      <a:pt x="109" y="121"/>
                      <a:pt x="110" y="109"/>
                    </a:cubicBezTo>
                    <a:cubicBezTo>
                      <a:pt x="117" y="13"/>
                      <a:pt x="117" y="13"/>
                      <a:pt x="117" y="13"/>
                    </a:cubicBezTo>
                    <a:cubicBezTo>
                      <a:pt x="118" y="9"/>
                      <a:pt x="116" y="6"/>
                      <a:pt x="113" y="3"/>
                    </a:cubicBezTo>
                    <a:cubicBezTo>
                      <a:pt x="110" y="1"/>
                      <a:pt x="106" y="0"/>
                      <a:pt x="102" y="2"/>
                    </a:cubicBezTo>
                    <a:cubicBezTo>
                      <a:pt x="21" y="32"/>
                      <a:pt x="21" y="32"/>
                      <a:pt x="21" y="32"/>
                    </a:cubicBezTo>
                    <a:cubicBezTo>
                      <a:pt x="8" y="37"/>
                      <a:pt x="0" y="50"/>
                      <a:pt x="2" y="63"/>
                    </a:cubicBezTo>
                    <a:close/>
                  </a:path>
                </a:pathLst>
              </a:custGeom>
              <a:noFill/>
              <a:ln w="6350"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kern="0">
                  <a:solidFill>
                    <a:srgbClr val="000000"/>
                  </a:solidFill>
                  <a:latin typeface="Arial" panose="020B0604020202020204"/>
                  <a:cs typeface="Arial"/>
                </a:endParaRPr>
              </a:p>
            </p:txBody>
          </p:sp>
          <p:sp>
            <p:nvSpPr>
              <p:cNvPr id="71" name="Freeform 104">
                <a:extLst>
                  <a:ext uri="{FF2B5EF4-FFF2-40B4-BE49-F238E27FC236}">
                    <a16:creationId xmlns:a16="http://schemas.microsoft.com/office/drawing/2014/main" id="{CD98F0BA-6A3F-D92C-495E-21E489FED449}"/>
                  </a:ext>
                </a:extLst>
              </p:cNvPr>
              <p:cNvSpPr>
                <a:spLocks/>
              </p:cNvSpPr>
              <p:nvPr/>
            </p:nvSpPr>
            <p:spPr bwMode="auto">
              <a:xfrm>
                <a:off x="2208" y="2439"/>
                <a:ext cx="312" cy="400"/>
              </a:xfrm>
              <a:custGeom>
                <a:avLst/>
                <a:gdLst>
                  <a:gd name="T0" fmla="*/ 40 w 132"/>
                  <a:gd name="T1" fmla="*/ 1 h 169"/>
                  <a:gd name="T2" fmla="*/ 32 w 132"/>
                  <a:gd name="T3" fmla="*/ 8 h 169"/>
                  <a:gd name="T4" fmla="*/ 5 w 132"/>
                  <a:gd name="T5" fmla="*/ 91 h 169"/>
                  <a:gd name="T6" fmla="*/ 17 w 132"/>
                  <a:gd name="T7" fmla="*/ 125 h 169"/>
                  <a:gd name="T8" fmla="*/ 84 w 132"/>
                  <a:gd name="T9" fmla="*/ 167 h 169"/>
                  <a:gd name="T10" fmla="*/ 93 w 132"/>
                  <a:gd name="T11" fmla="*/ 169 h 169"/>
                  <a:gd name="T12" fmla="*/ 100 w 132"/>
                  <a:gd name="T13" fmla="*/ 162 h 169"/>
                  <a:gd name="T14" fmla="*/ 127 w 132"/>
                  <a:gd name="T15" fmla="*/ 103 h 169"/>
                  <a:gd name="T16" fmla="*/ 120 w 132"/>
                  <a:gd name="T17" fmla="*/ 69 h 169"/>
                  <a:gd name="T18" fmla="*/ 50 w 132"/>
                  <a:gd name="T19" fmla="*/ 4 h 169"/>
                  <a:gd name="T20" fmla="*/ 40 w 132"/>
                  <a:gd name="T21" fmla="*/ 1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169">
                    <a:moveTo>
                      <a:pt x="40" y="1"/>
                    </a:moveTo>
                    <a:cubicBezTo>
                      <a:pt x="36" y="2"/>
                      <a:pt x="33" y="5"/>
                      <a:pt x="32" y="8"/>
                    </a:cubicBezTo>
                    <a:cubicBezTo>
                      <a:pt x="5" y="91"/>
                      <a:pt x="5" y="91"/>
                      <a:pt x="5" y="91"/>
                    </a:cubicBezTo>
                    <a:cubicBezTo>
                      <a:pt x="0" y="104"/>
                      <a:pt x="5" y="118"/>
                      <a:pt x="17" y="125"/>
                    </a:cubicBezTo>
                    <a:cubicBezTo>
                      <a:pt x="84" y="167"/>
                      <a:pt x="84" y="167"/>
                      <a:pt x="84" y="167"/>
                    </a:cubicBezTo>
                    <a:cubicBezTo>
                      <a:pt x="86" y="169"/>
                      <a:pt x="90" y="169"/>
                      <a:pt x="93" y="169"/>
                    </a:cubicBezTo>
                    <a:cubicBezTo>
                      <a:pt x="96" y="168"/>
                      <a:pt x="99" y="165"/>
                      <a:pt x="100" y="162"/>
                    </a:cubicBezTo>
                    <a:cubicBezTo>
                      <a:pt x="127" y="103"/>
                      <a:pt x="127" y="103"/>
                      <a:pt x="127" y="103"/>
                    </a:cubicBezTo>
                    <a:cubicBezTo>
                      <a:pt x="132" y="92"/>
                      <a:pt x="129" y="78"/>
                      <a:pt x="120" y="69"/>
                    </a:cubicBezTo>
                    <a:cubicBezTo>
                      <a:pt x="50" y="4"/>
                      <a:pt x="50" y="4"/>
                      <a:pt x="50" y="4"/>
                    </a:cubicBezTo>
                    <a:cubicBezTo>
                      <a:pt x="47" y="1"/>
                      <a:pt x="43" y="0"/>
                      <a:pt x="40" y="1"/>
                    </a:cubicBezTo>
                    <a:close/>
                  </a:path>
                </a:pathLst>
              </a:custGeom>
              <a:noFill/>
              <a:ln w="6350"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kern="0">
                  <a:solidFill>
                    <a:srgbClr val="000000"/>
                  </a:solidFill>
                  <a:latin typeface="Arial" panose="020B0604020202020204"/>
                  <a:cs typeface="Arial"/>
                </a:endParaRPr>
              </a:p>
            </p:txBody>
          </p:sp>
        </p:grpSp>
        <p:sp>
          <p:nvSpPr>
            <p:cNvPr id="56" name="CaixaDeTexto 55">
              <a:extLst>
                <a:ext uri="{FF2B5EF4-FFF2-40B4-BE49-F238E27FC236}">
                  <a16:creationId xmlns:a16="http://schemas.microsoft.com/office/drawing/2014/main" id="{83532417-4F1F-8D83-0645-2BA939EF37A7}"/>
                </a:ext>
              </a:extLst>
            </p:cNvPr>
            <p:cNvSpPr txBox="1"/>
            <p:nvPr/>
          </p:nvSpPr>
          <p:spPr>
            <a:xfrm>
              <a:off x="629909" y="2596995"/>
              <a:ext cx="624922" cy="165281"/>
            </a:xfrm>
            <a:prstGeom prst="rect">
              <a:avLst/>
            </a:prstGeom>
            <a:noFill/>
          </p:spPr>
          <p:txBody>
            <a:bodyPr wrap="square" lIns="0" tIns="0" rIns="0" bIns="0" rtlCol="0">
              <a:spAutoFit/>
            </a:bodyPr>
            <a:lstStyle/>
            <a:p>
              <a:pPr algn="ctr" defTabSz="914309">
                <a:lnSpc>
                  <a:spcPts val="1400"/>
                </a:lnSpc>
                <a:spcAft>
                  <a:spcPts val="1400"/>
                </a:spcAft>
                <a:defRPr/>
              </a:pPr>
              <a:r>
                <a:rPr lang="pt-BR" sz="1050" kern="0">
                  <a:solidFill>
                    <a:srgbClr val="000000"/>
                  </a:solidFill>
                  <a:latin typeface="Arial" panose="020B0604020202020204"/>
                  <a:cs typeface="Arial"/>
                </a:rPr>
                <a:t>Indústria</a:t>
              </a:r>
            </a:p>
          </p:txBody>
        </p:sp>
        <p:sp>
          <p:nvSpPr>
            <p:cNvPr id="57" name="CaixaDeTexto 56">
              <a:extLst>
                <a:ext uri="{FF2B5EF4-FFF2-40B4-BE49-F238E27FC236}">
                  <a16:creationId xmlns:a16="http://schemas.microsoft.com/office/drawing/2014/main" id="{D8DC839E-503E-E3BB-FD8F-AC73A9EA038D}"/>
                </a:ext>
              </a:extLst>
            </p:cNvPr>
            <p:cNvSpPr txBox="1"/>
            <p:nvPr/>
          </p:nvSpPr>
          <p:spPr>
            <a:xfrm>
              <a:off x="554899" y="3517492"/>
              <a:ext cx="747708" cy="344793"/>
            </a:xfrm>
            <a:prstGeom prst="rect">
              <a:avLst/>
            </a:prstGeom>
            <a:noFill/>
          </p:spPr>
          <p:txBody>
            <a:bodyPr wrap="square" lIns="0" tIns="0" rIns="0" bIns="0" rtlCol="0">
              <a:spAutoFit/>
            </a:bodyPr>
            <a:lstStyle/>
            <a:p>
              <a:pPr algn="ctr" defTabSz="914309">
                <a:lnSpc>
                  <a:spcPts val="1400"/>
                </a:lnSpc>
                <a:spcAft>
                  <a:spcPts val="1400"/>
                </a:spcAft>
                <a:defRPr/>
              </a:pPr>
              <a:r>
                <a:rPr lang="pt-BR" sz="1000" kern="0">
                  <a:solidFill>
                    <a:srgbClr val="000000"/>
                  </a:solidFill>
                  <a:latin typeface="Arial" panose="020B0604020202020204"/>
                  <a:cs typeface="Arial"/>
                </a:rPr>
                <a:t>Extração</a:t>
              </a:r>
              <a:br>
                <a:rPr lang="pt-BR" sz="1000" kern="0">
                  <a:solidFill>
                    <a:srgbClr val="000000"/>
                  </a:solidFill>
                  <a:latin typeface="Arial" panose="020B0604020202020204"/>
                  <a:cs typeface="Arial"/>
                </a:rPr>
              </a:br>
              <a:r>
                <a:rPr lang="pt-BR" sz="1000" kern="0">
                  <a:solidFill>
                    <a:srgbClr val="000000"/>
                  </a:solidFill>
                  <a:latin typeface="Arial" panose="020B0604020202020204"/>
                  <a:cs typeface="Arial"/>
                </a:rPr>
                <a:t>Mineral</a:t>
              </a:r>
            </a:p>
          </p:txBody>
        </p:sp>
        <p:grpSp>
          <p:nvGrpSpPr>
            <p:cNvPr id="58" name="Agrupar 57">
              <a:extLst>
                <a:ext uri="{FF2B5EF4-FFF2-40B4-BE49-F238E27FC236}">
                  <a16:creationId xmlns:a16="http://schemas.microsoft.com/office/drawing/2014/main" id="{7718EB5F-AE3A-419A-904C-D7B3AAE19F5B}"/>
                </a:ext>
              </a:extLst>
            </p:cNvPr>
            <p:cNvGrpSpPr/>
            <p:nvPr/>
          </p:nvGrpSpPr>
          <p:grpSpPr>
            <a:xfrm>
              <a:off x="637825" y="1924546"/>
              <a:ext cx="591370" cy="591370"/>
              <a:chOff x="1142799" y="3488343"/>
              <a:chExt cx="591447" cy="591447"/>
            </a:xfrm>
          </p:grpSpPr>
          <p:grpSp>
            <p:nvGrpSpPr>
              <p:cNvPr id="60" name="Group 73">
                <a:extLst>
                  <a:ext uri="{FF2B5EF4-FFF2-40B4-BE49-F238E27FC236}">
                    <a16:creationId xmlns:a16="http://schemas.microsoft.com/office/drawing/2014/main" id="{7BBC1EC8-09E7-B5D9-A04E-2C80E22C5008}"/>
                  </a:ext>
                </a:extLst>
              </p:cNvPr>
              <p:cNvGrpSpPr>
                <a:grpSpLocks noChangeAspect="1"/>
              </p:cNvGrpSpPr>
              <p:nvPr/>
            </p:nvGrpSpPr>
            <p:grpSpPr bwMode="auto">
              <a:xfrm>
                <a:off x="1294284" y="3633996"/>
                <a:ext cx="306201" cy="290396"/>
                <a:chOff x="115" y="4"/>
                <a:chExt cx="2403" cy="2279"/>
              </a:xfrm>
            </p:grpSpPr>
            <p:sp>
              <p:nvSpPr>
                <p:cNvPr id="62" name="Freeform 75">
                  <a:extLst>
                    <a:ext uri="{FF2B5EF4-FFF2-40B4-BE49-F238E27FC236}">
                      <a16:creationId xmlns:a16="http://schemas.microsoft.com/office/drawing/2014/main" id="{EE842027-FC17-B863-CFF1-A6253BF40679}"/>
                    </a:ext>
                  </a:extLst>
                </p:cNvPr>
                <p:cNvSpPr>
                  <a:spLocks/>
                </p:cNvSpPr>
                <p:nvPr/>
              </p:nvSpPr>
              <p:spPr bwMode="auto">
                <a:xfrm>
                  <a:off x="115" y="4"/>
                  <a:ext cx="2403" cy="2279"/>
                </a:xfrm>
                <a:custGeom>
                  <a:avLst/>
                  <a:gdLst>
                    <a:gd name="T0" fmla="*/ 0 w 2403"/>
                    <a:gd name="T1" fmla="*/ 0 h 2279"/>
                    <a:gd name="T2" fmla="*/ 0 w 2403"/>
                    <a:gd name="T3" fmla="*/ 2279 h 2279"/>
                    <a:gd name="T4" fmla="*/ 2403 w 2403"/>
                    <a:gd name="T5" fmla="*/ 2279 h 2279"/>
                    <a:gd name="T6" fmla="*/ 2403 w 2403"/>
                    <a:gd name="T7" fmla="*/ 552 h 2279"/>
                    <a:gd name="T8" fmla="*/ 1792 w 2403"/>
                    <a:gd name="T9" fmla="*/ 1163 h 2279"/>
                    <a:gd name="T10" fmla="*/ 1792 w 2403"/>
                    <a:gd name="T11" fmla="*/ 536 h 2279"/>
                    <a:gd name="T12" fmla="*/ 1179 w 2403"/>
                    <a:gd name="T13" fmla="*/ 1152 h 2279"/>
                    <a:gd name="T14" fmla="*/ 1179 w 2403"/>
                    <a:gd name="T15" fmla="*/ 519 h 2279"/>
                    <a:gd name="T16" fmla="*/ 528 w 2403"/>
                    <a:gd name="T17" fmla="*/ 1171 h 2279"/>
                    <a:gd name="T18" fmla="*/ 528 w 2403"/>
                    <a:gd name="T19" fmla="*/ 0 h 2279"/>
                    <a:gd name="T20" fmla="*/ 0 w 2403"/>
                    <a:gd name="T21" fmla="*/ 0 h 2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3" h="2279">
                      <a:moveTo>
                        <a:pt x="0" y="0"/>
                      </a:moveTo>
                      <a:lnTo>
                        <a:pt x="0" y="2279"/>
                      </a:lnTo>
                      <a:lnTo>
                        <a:pt x="2403" y="2279"/>
                      </a:lnTo>
                      <a:lnTo>
                        <a:pt x="2403" y="552"/>
                      </a:lnTo>
                      <a:lnTo>
                        <a:pt x="1792" y="1163"/>
                      </a:lnTo>
                      <a:lnTo>
                        <a:pt x="1792" y="536"/>
                      </a:lnTo>
                      <a:lnTo>
                        <a:pt x="1179" y="1152"/>
                      </a:lnTo>
                      <a:lnTo>
                        <a:pt x="1179" y="519"/>
                      </a:lnTo>
                      <a:lnTo>
                        <a:pt x="528" y="1171"/>
                      </a:lnTo>
                      <a:lnTo>
                        <a:pt x="528" y="0"/>
                      </a:lnTo>
                      <a:lnTo>
                        <a:pt x="0" y="0"/>
                      </a:lnTo>
                      <a:close/>
                    </a:path>
                  </a:pathLst>
                </a:custGeom>
                <a:noFill/>
                <a:ln w="9525"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kern="0">
                    <a:solidFill>
                      <a:srgbClr val="000000"/>
                    </a:solidFill>
                    <a:latin typeface="Arial" panose="020B0604020202020204"/>
                    <a:cs typeface="Arial"/>
                  </a:endParaRPr>
                </a:p>
              </p:txBody>
            </p:sp>
            <p:sp>
              <p:nvSpPr>
                <p:cNvPr id="63" name="Oval 76">
                  <a:extLst>
                    <a:ext uri="{FF2B5EF4-FFF2-40B4-BE49-F238E27FC236}">
                      <a16:creationId xmlns:a16="http://schemas.microsoft.com/office/drawing/2014/main" id="{E6EFFE81-9AAD-8AE1-54E7-2CCAB58B7DA6}"/>
                    </a:ext>
                  </a:extLst>
                </p:cNvPr>
                <p:cNvSpPr>
                  <a:spLocks noChangeArrowheads="1"/>
                </p:cNvSpPr>
                <p:nvPr/>
              </p:nvSpPr>
              <p:spPr bwMode="auto">
                <a:xfrm>
                  <a:off x="868" y="1580"/>
                  <a:ext cx="286" cy="284"/>
                </a:xfrm>
                <a:prstGeom prst="ellipse">
                  <a:avLst/>
                </a:prstGeom>
                <a:noFill/>
                <a:ln w="9525"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kern="0">
                    <a:solidFill>
                      <a:srgbClr val="000000"/>
                    </a:solidFill>
                    <a:latin typeface="Arial" panose="020B0604020202020204"/>
                    <a:cs typeface="Arial"/>
                  </a:endParaRPr>
                </a:p>
              </p:txBody>
            </p:sp>
            <p:sp>
              <p:nvSpPr>
                <p:cNvPr id="64" name="Oval 77">
                  <a:extLst>
                    <a:ext uri="{FF2B5EF4-FFF2-40B4-BE49-F238E27FC236}">
                      <a16:creationId xmlns:a16="http://schemas.microsoft.com/office/drawing/2014/main" id="{8B215CD9-EC98-ED5B-BCA6-48EE7FD02280}"/>
                    </a:ext>
                  </a:extLst>
                </p:cNvPr>
                <p:cNvSpPr>
                  <a:spLocks noChangeArrowheads="1"/>
                </p:cNvSpPr>
                <p:nvPr/>
              </p:nvSpPr>
              <p:spPr bwMode="auto">
                <a:xfrm>
                  <a:off x="1479" y="1580"/>
                  <a:ext cx="284" cy="284"/>
                </a:xfrm>
                <a:prstGeom prst="ellipse">
                  <a:avLst/>
                </a:prstGeom>
                <a:noFill/>
                <a:ln w="9525"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kern="0">
                    <a:solidFill>
                      <a:srgbClr val="000000"/>
                    </a:solidFill>
                    <a:latin typeface="Arial" panose="020B0604020202020204"/>
                    <a:cs typeface="Arial"/>
                  </a:endParaRPr>
                </a:p>
              </p:txBody>
            </p:sp>
            <p:sp>
              <p:nvSpPr>
                <p:cNvPr id="65" name="Oval 78">
                  <a:extLst>
                    <a:ext uri="{FF2B5EF4-FFF2-40B4-BE49-F238E27FC236}">
                      <a16:creationId xmlns:a16="http://schemas.microsoft.com/office/drawing/2014/main" id="{E109181B-4657-D934-388E-2EA6A4B21D14}"/>
                    </a:ext>
                  </a:extLst>
                </p:cNvPr>
                <p:cNvSpPr>
                  <a:spLocks noChangeArrowheads="1"/>
                </p:cNvSpPr>
                <p:nvPr/>
              </p:nvSpPr>
              <p:spPr bwMode="auto">
                <a:xfrm>
                  <a:off x="2087" y="1580"/>
                  <a:ext cx="287" cy="284"/>
                </a:xfrm>
                <a:prstGeom prst="ellipse">
                  <a:avLst/>
                </a:prstGeom>
                <a:noFill/>
                <a:ln w="9525"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kern="0">
                    <a:solidFill>
                      <a:srgbClr val="000000"/>
                    </a:solidFill>
                    <a:latin typeface="Arial" panose="020B0604020202020204"/>
                    <a:cs typeface="Arial"/>
                  </a:endParaRPr>
                </a:p>
              </p:txBody>
            </p:sp>
          </p:grpSp>
          <p:sp>
            <p:nvSpPr>
              <p:cNvPr id="61" name="Elipse 60">
                <a:extLst>
                  <a:ext uri="{FF2B5EF4-FFF2-40B4-BE49-F238E27FC236}">
                    <a16:creationId xmlns:a16="http://schemas.microsoft.com/office/drawing/2014/main" id="{CC8AB1CD-4403-674B-C1C1-4B9D14F97C2B}"/>
                  </a:ext>
                </a:extLst>
              </p:cNvPr>
              <p:cNvSpPr/>
              <p:nvPr/>
            </p:nvSpPr>
            <p:spPr>
              <a:xfrm>
                <a:off x="1142799" y="3488343"/>
                <a:ext cx="591447" cy="591447"/>
              </a:xfrm>
              <a:prstGeom prst="ellipse">
                <a:avLst/>
              </a:prstGeom>
              <a:noFill/>
              <a:ln w="12700" cap="flat" cmpd="sng" algn="ctr">
                <a:solidFill>
                  <a:srgbClr val="C50022"/>
                </a:solidFill>
                <a:prstDash val="solid"/>
                <a:miter lim="800000"/>
              </a:ln>
              <a:effectLst/>
            </p:spPr>
            <p:txBody>
              <a:bodyPr rtlCol="0" anchor="ctr"/>
              <a:lstStyle/>
              <a:p>
                <a:pPr algn="ctr" defTabSz="914309">
                  <a:defRPr/>
                </a:pPr>
                <a:endParaRPr lang="pt-BR" kern="0">
                  <a:solidFill>
                    <a:srgbClr val="000000"/>
                  </a:solidFill>
                  <a:latin typeface="Arial"/>
                  <a:cs typeface="Arial"/>
                </a:endParaRPr>
              </a:p>
            </p:txBody>
          </p:sp>
        </p:grpSp>
        <p:sp>
          <p:nvSpPr>
            <p:cNvPr id="59" name="Elipse 58">
              <a:extLst>
                <a:ext uri="{FF2B5EF4-FFF2-40B4-BE49-F238E27FC236}">
                  <a16:creationId xmlns:a16="http://schemas.microsoft.com/office/drawing/2014/main" id="{DF250F1F-C511-EB9C-B9BF-6DC5B81CCDCB}"/>
                </a:ext>
              </a:extLst>
            </p:cNvPr>
            <p:cNvSpPr/>
            <p:nvPr/>
          </p:nvSpPr>
          <p:spPr>
            <a:xfrm>
              <a:off x="632156" y="2855939"/>
              <a:ext cx="591370" cy="591370"/>
            </a:xfrm>
            <a:prstGeom prst="ellipse">
              <a:avLst/>
            </a:prstGeom>
            <a:noFill/>
            <a:ln w="12700" cap="flat" cmpd="sng" algn="ctr">
              <a:solidFill>
                <a:srgbClr val="C50022"/>
              </a:solidFill>
              <a:prstDash val="solid"/>
              <a:miter lim="800000"/>
            </a:ln>
            <a:effectLst/>
          </p:spPr>
          <p:txBody>
            <a:bodyPr rtlCol="0" anchor="ctr"/>
            <a:lstStyle/>
            <a:p>
              <a:pPr algn="ctr" defTabSz="914309">
                <a:defRPr/>
              </a:pPr>
              <a:endParaRPr lang="pt-BR" kern="0">
                <a:solidFill>
                  <a:srgbClr val="000000"/>
                </a:solidFill>
                <a:latin typeface="Arial"/>
                <a:cs typeface="Arial"/>
              </a:endParaRPr>
            </a:p>
          </p:txBody>
        </p:sp>
        <p:grpSp>
          <p:nvGrpSpPr>
            <p:cNvPr id="73" name="Group 4">
              <a:extLst>
                <a:ext uri="{FF2B5EF4-FFF2-40B4-BE49-F238E27FC236}">
                  <a16:creationId xmlns:a16="http://schemas.microsoft.com/office/drawing/2014/main" id="{2921D7CE-8D0E-B0C6-C79E-790FDA9BE48B}"/>
                </a:ext>
              </a:extLst>
            </p:cNvPr>
            <p:cNvGrpSpPr>
              <a:grpSpLocks noChangeAspect="1"/>
            </p:cNvGrpSpPr>
            <p:nvPr/>
          </p:nvGrpSpPr>
          <p:grpSpPr bwMode="auto">
            <a:xfrm>
              <a:off x="7874249" y="2627622"/>
              <a:ext cx="425907" cy="406223"/>
              <a:chOff x="5" y="20"/>
              <a:chExt cx="2445" cy="2332"/>
            </a:xfrm>
          </p:grpSpPr>
          <p:sp>
            <p:nvSpPr>
              <p:cNvPr id="76" name="Freeform 7">
                <a:extLst>
                  <a:ext uri="{FF2B5EF4-FFF2-40B4-BE49-F238E27FC236}">
                    <a16:creationId xmlns:a16="http://schemas.microsoft.com/office/drawing/2014/main" id="{B7FC8CF5-B11E-CE37-A807-80D699513133}"/>
                  </a:ext>
                </a:extLst>
              </p:cNvPr>
              <p:cNvSpPr>
                <a:spLocks noEditPoints="1"/>
              </p:cNvSpPr>
              <p:nvPr/>
            </p:nvSpPr>
            <p:spPr bwMode="auto">
              <a:xfrm>
                <a:off x="366" y="1456"/>
                <a:ext cx="1719" cy="896"/>
              </a:xfrm>
              <a:custGeom>
                <a:avLst/>
                <a:gdLst>
                  <a:gd name="T0" fmla="*/ 540 w 726"/>
                  <a:gd name="T1" fmla="*/ 27 h 378"/>
                  <a:gd name="T2" fmla="*/ 413 w 726"/>
                  <a:gd name="T3" fmla="*/ 48 h 378"/>
                  <a:gd name="T4" fmla="*/ 224 w 726"/>
                  <a:gd name="T5" fmla="*/ 0 h 378"/>
                  <a:gd name="T6" fmla="*/ 60 w 726"/>
                  <a:gd name="T7" fmla="*/ 62 h 378"/>
                  <a:gd name="T8" fmla="*/ 0 w 726"/>
                  <a:gd name="T9" fmla="*/ 54 h 378"/>
                  <a:gd name="T10" fmla="*/ 60 w 726"/>
                  <a:gd name="T11" fmla="*/ 378 h 378"/>
                  <a:gd name="T12" fmla="*/ 670 w 726"/>
                  <a:gd name="T13" fmla="*/ 378 h 378"/>
                  <a:gd name="T14" fmla="*/ 726 w 726"/>
                  <a:gd name="T15" fmla="*/ 77 h 378"/>
                  <a:gd name="T16" fmla="*/ 687 w 726"/>
                  <a:gd name="T17" fmla="*/ 81 h 378"/>
                  <a:gd name="T18" fmla="*/ 540 w 726"/>
                  <a:gd name="T19" fmla="*/ 27 h 378"/>
                  <a:gd name="T20" fmla="*/ 245 w 726"/>
                  <a:gd name="T21" fmla="*/ 319 h 378"/>
                  <a:gd name="T22" fmla="*/ 242 w 726"/>
                  <a:gd name="T23" fmla="*/ 319 h 378"/>
                  <a:gd name="T24" fmla="*/ 223 w 726"/>
                  <a:gd name="T25" fmla="*/ 303 h 378"/>
                  <a:gd name="T26" fmla="*/ 200 w 726"/>
                  <a:gd name="T27" fmla="*/ 140 h 378"/>
                  <a:gd name="T28" fmla="*/ 216 w 726"/>
                  <a:gd name="T29" fmla="*/ 119 h 378"/>
                  <a:gd name="T30" fmla="*/ 237 w 726"/>
                  <a:gd name="T31" fmla="*/ 135 h 378"/>
                  <a:gd name="T32" fmla="*/ 260 w 726"/>
                  <a:gd name="T33" fmla="*/ 297 h 378"/>
                  <a:gd name="T34" fmla="*/ 245 w 726"/>
                  <a:gd name="T35" fmla="*/ 319 h 378"/>
                  <a:gd name="T36" fmla="*/ 399 w 726"/>
                  <a:gd name="T37" fmla="*/ 301 h 378"/>
                  <a:gd name="T38" fmla="*/ 380 w 726"/>
                  <a:gd name="T39" fmla="*/ 320 h 378"/>
                  <a:gd name="T40" fmla="*/ 361 w 726"/>
                  <a:gd name="T41" fmla="*/ 301 h 378"/>
                  <a:gd name="T42" fmla="*/ 361 w 726"/>
                  <a:gd name="T43" fmla="*/ 137 h 378"/>
                  <a:gd name="T44" fmla="*/ 380 w 726"/>
                  <a:gd name="T45" fmla="*/ 118 h 378"/>
                  <a:gd name="T46" fmla="*/ 399 w 726"/>
                  <a:gd name="T47" fmla="*/ 137 h 378"/>
                  <a:gd name="T48" fmla="*/ 399 w 726"/>
                  <a:gd name="T49" fmla="*/ 301 h 378"/>
                  <a:gd name="T50" fmla="*/ 537 w 726"/>
                  <a:gd name="T51" fmla="*/ 303 h 378"/>
                  <a:gd name="T52" fmla="*/ 519 w 726"/>
                  <a:gd name="T53" fmla="*/ 319 h 378"/>
                  <a:gd name="T54" fmla="*/ 516 w 726"/>
                  <a:gd name="T55" fmla="*/ 319 h 378"/>
                  <a:gd name="T56" fmla="*/ 500 w 726"/>
                  <a:gd name="T57" fmla="*/ 297 h 378"/>
                  <a:gd name="T58" fmla="*/ 523 w 726"/>
                  <a:gd name="T59" fmla="*/ 135 h 378"/>
                  <a:gd name="T60" fmla="*/ 545 w 726"/>
                  <a:gd name="T61" fmla="*/ 119 h 378"/>
                  <a:gd name="T62" fmla="*/ 561 w 726"/>
                  <a:gd name="T63" fmla="*/ 140 h 378"/>
                  <a:gd name="T64" fmla="*/ 537 w 726"/>
                  <a:gd name="T65" fmla="*/ 303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6" h="378">
                    <a:moveTo>
                      <a:pt x="540" y="27"/>
                    </a:moveTo>
                    <a:cubicBezTo>
                      <a:pt x="499" y="41"/>
                      <a:pt x="456" y="48"/>
                      <a:pt x="413" y="48"/>
                    </a:cubicBezTo>
                    <a:cubicBezTo>
                      <a:pt x="346" y="48"/>
                      <a:pt x="282" y="31"/>
                      <a:pt x="224" y="0"/>
                    </a:cubicBezTo>
                    <a:cubicBezTo>
                      <a:pt x="179" y="40"/>
                      <a:pt x="121" y="62"/>
                      <a:pt x="60" y="62"/>
                    </a:cubicBezTo>
                    <a:cubicBezTo>
                      <a:pt x="39" y="62"/>
                      <a:pt x="19" y="59"/>
                      <a:pt x="0" y="54"/>
                    </a:cubicBezTo>
                    <a:cubicBezTo>
                      <a:pt x="60" y="378"/>
                      <a:pt x="60" y="378"/>
                      <a:pt x="60" y="378"/>
                    </a:cubicBezTo>
                    <a:cubicBezTo>
                      <a:pt x="670" y="378"/>
                      <a:pt x="670" y="378"/>
                      <a:pt x="670" y="378"/>
                    </a:cubicBezTo>
                    <a:cubicBezTo>
                      <a:pt x="726" y="77"/>
                      <a:pt x="726" y="77"/>
                      <a:pt x="726" y="77"/>
                    </a:cubicBezTo>
                    <a:cubicBezTo>
                      <a:pt x="713" y="79"/>
                      <a:pt x="701" y="81"/>
                      <a:pt x="687" y="81"/>
                    </a:cubicBezTo>
                    <a:cubicBezTo>
                      <a:pt x="633" y="81"/>
                      <a:pt x="581" y="62"/>
                      <a:pt x="540" y="27"/>
                    </a:cubicBezTo>
                    <a:close/>
                    <a:moveTo>
                      <a:pt x="245" y="319"/>
                    </a:moveTo>
                    <a:cubicBezTo>
                      <a:pt x="244" y="319"/>
                      <a:pt x="243" y="319"/>
                      <a:pt x="242" y="319"/>
                    </a:cubicBezTo>
                    <a:cubicBezTo>
                      <a:pt x="233" y="319"/>
                      <a:pt x="225" y="312"/>
                      <a:pt x="223" y="303"/>
                    </a:cubicBezTo>
                    <a:cubicBezTo>
                      <a:pt x="200" y="140"/>
                      <a:pt x="200" y="140"/>
                      <a:pt x="200" y="140"/>
                    </a:cubicBezTo>
                    <a:cubicBezTo>
                      <a:pt x="198" y="130"/>
                      <a:pt x="206" y="121"/>
                      <a:pt x="216" y="119"/>
                    </a:cubicBezTo>
                    <a:cubicBezTo>
                      <a:pt x="226" y="118"/>
                      <a:pt x="236" y="125"/>
                      <a:pt x="237" y="135"/>
                    </a:cubicBezTo>
                    <a:cubicBezTo>
                      <a:pt x="260" y="297"/>
                      <a:pt x="260" y="297"/>
                      <a:pt x="260" y="297"/>
                    </a:cubicBezTo>
                    <a:cubicBezTo>
                      <a:pt x="262" y="308"/>
                      <a:pt x="255" y="317"/>
                      <a:pt x="245" y="319"/>
                    </a:cubicBezTo>
                    <a:close/>
                    <a:moveTo>
                      <a:pt x="399" y="301"/>
                    </a:moveTo>
                    <a:cubicBezTo>
                      <a:pt x="399" y="311"/>
                      <a:pt x="391" y="320"/>
                      <a:pt x="380" y="320"/>
                    </a:cubicBezTo>
                    <a:cubicBezTo>
                      <a:pt x="370" y="320"/>
                      <a:pt x="361" y="311"/>
                      <a:pt x="361" y="301"/>
                    </a:cubicBezTo>
                    <a:cubicBezTo>
                      <a:pt x="361" y="137"/>
                      <a:pt x="361" y="137"/>
                      <a:pt x="361" y="137"/>
                    </a:cubicBezTo>
                    <a:cubicBezTo>
                      <a:pt x="361" y="126"/>
                      <a:pt x="370" y="118"/>
                      <a:pt x="380" y="118"/>
                    </a:cubicBezTo>
                    <a:cubicBezTo>
                      <a:pt x="391" y="118"/>
                      <a:pt x="399" y="126"/>
                      <a:pt x="399" y="137"/>
                    </a:cubicBezTo>
                    <a:lnTo>
                      <a:pt x="399" y="301"/>
                    </a:lnTo>
                    <a:close/>
                    <a:moveTo>
                      <a:pt x="537" y="303"/>
                    </a:moveTo>
                    <a:cubicBezTo>
                      <a:pt x="536" y="312"/>
                      <a:pt x="528" y="319"/>
                      <a:pt x="519" y="319"/>
                    </a:cubicBezTo>
                    <a:cubicBezTo>
                      <a:pt x="518" y="319"/>
                      <a:pt x="517" y="319"/>
                      <a:pt x="516" y="319"/>
                    </a:cubicBezTo>
                    <a:cubicBezTo>
                      <a:pt x="506" y="317"/>
                      <a:pt x="499" y="308"/>
                      <a:pt x="500" y="297"/>
                    </a:cubicBezTo>
                    <a:cubicBezTo>
                      <a:pt x="523" y="135"/>
                      <a:pt x="523" y="135"/>
                      <a:pt x="523" y="135"/>
                    </a:cubicBezTo>
                    <a:cubicBezTo>
                      <a:pt x="525" y="125"/>
                      <a:pt x="535" y="118"/>
                      <a:pt x="545" y="119"/>
                    </a:cubicBezTo>
                    <a:cubicBezTo>
                      <a:pt x="555" y="121"/>
                      <a:pt x="562" y="130"/>
                      <a:pt x="561" y="140"/>
                    </a:cubicBezTo>
                    <a:lnTo>
                      <a:pt x="537" y="303"/>
                    </a:lnTo>
                    <a:close/>
                  </a:path>
                </a:pathLst>
              </a:custGeom>
              <a:noFill/>
              <a:ln w="12700" cap="flat">
                <a:solidFill>
                  <a:srgbClr val="F395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kern="0">
                  <a:solidFill>
                    <a:prstClr val="black"/>
                  </a:solidFill>
                  <a:latin typeface="Arial" panose="020B0604020202020204"/>
                  <a:cs typeface="Arial"/>
                </a:endParaRPr>
              </a:p>
            </p:txBody>
          </p:sp>
          <p:sp>
            <p:nvSpPr>
              <p:cNvPr id="77" name="Freeform 8">
                <a:extLst>
                  <a:ext uri="{FF2B5EF4-FFF2-40B4-BE49-F238E27FC236}">
                    <a16:creationId xmlns:a16="http://schemas.microsoft.com/office/drawing/2014/main" id="{8B366772-7EDF-26AF-91BB-0FE7A2242F36}"/>
                  </a:ext>
                </a:extLst>
              </p:cNvPr>
              <p:cNvSpPr>
                <a:spLocks/>
              </p:cNvSpPr>
              <p:nvPr/>
            </p:nvSpPr>
            <p:spPr bwMode="auto">
              <a:xfrm>
                <a:off x="5" y="20"/>
                <a:ext cx="2445" cy="1538"/>
              </a:xfrm>
              <a:custGeom>
                <a:avLst/>
                <a:gdLst>
                  <a:gd name="T0" fmla="*/ 124 w 1032"/>
                  <a:gd name="T1" fmla="*/ 611 h 649"/>
                  <a:gd name="T2" fmla="*/ 134 w 1032"/>
                  <a:gd name="T3" fmla="*/ 615 h 649"/>
                  <a:gd name="T4" fmla="*/ 144 w 1032"/>
                  <a:gd name="T5" fmla="*/ 619 h 649"/>
                  <a:gd name="T6" fmla="*/ 212 w 1032"/>
                  <a:gd name="T7" fmla="*/ 630 h 649"/>
                  <a:gd name="T8" fmla="*/ 371 w 1032"/>
                  <a:gd name="T9" fmla="*/ 559 h 649"/>
                  <a:gd name="T10" fmla="*/ 565 w 1032"/>
                  <a:gd name="T11" fmla="*/ 616 h 649"/>
                  <a:gd name="T12" fmla="*/ 701 w 1032"/>
                  <a:gd name="T13" fmla="*/ 590 h 649"/>
                  <a:gd name="T14" fmla="*/ 839 w 1032"/>
                  <a:gd name="T15" fmla="*/ 649 h 649"/>
                  <a:gd name="T16" fmla="*/ 885 w 1032"/>
                  <a:gd name="T17" fmla="*/ 643 h 649"/>
                  <a:gd name="T18" fmla="*/ 895 w 1032"/>
                  <a:gd name="T19" fmla="*/ 641 h 649"/>
                  <a:gd name="T20" fmla="*/ 906 w 1032"/>
                  <a:gd name="T21" fmla="*/ 637 h 649"/>
                  <a:gd name="T22" fmla="*/ 1032 w 1032"/>
                  <a:gd name="T23" fmla="*/ 457 h 649"/>
                  <a:gd name="T24" fmla="*/ 898 w 1032"/>
                  <a:gd name="T25" fmla="*/ 274 h 649"/>
                  <a:gd name="T26" fmla="*/ 565 w 1032"/>
                  <a:gd name="T27" fmla="*/ 0 h 649"/>
                  <a:gd name="T28" fmla="*/ 248 w 1032"/>
                  <a:gd name="T29" fmla="*/ 209 h 649"/>
                  <a:gd name="T30" fmla="*/ 212 w 1032"/>
                  <a:gd name="T31" fmla="*/ 206 h 649"/>
                  <a:gd name="T32" fmla="*/ 0 w 1032"/>
                  <a:gd name="T33" fmla="*/ 418 h 649"/>
                  <a:gd name="T34" fmla="*/ 124 w 1032"/>
                  <a:gd name="T35" fmla="*/ 611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2" h="649">
                    <a:moveTo>
                      <a:pt x="124" y="611"/>
                    </a:moveTo>
                    <a:cubicBezTo>
                      <a:pt x="127" y="612"/>
                      <a:pt x="130" y="614"/>
                      <a:pt x="134" y="615"/>
                    </a:cubicBezTo>
                    <a:cubicBezTo>
                      <a:pt x="137" y="617"/>
                      <a:pt x="141" y="618"/>
                      <a:pt x="144" y="619"/>
                    </a:cubicBezTo>
                    <a:cubicBezTo>
                      <a:pt x="165" y="626"/>
                      <a:pt x="188" y="630"/>
                      <a:pt x="212" y="630"/>
                    </a:cubicBezTo>
                    <a:cubicBezTo>
                      <a:pt x="275" y="630"/>
                      <a:pt x="332" y="603"/>
                      <a:pt x="371" y="559"/>
                    </a:cubicBezTo>
                    <a:cubicBezTo>
                      <a:pt x="426" y="595"/>
                      <a:pt x="492" y="616"/>
                      <a:pt x="565" y="616"/>
                    </a:cubicBezTo>
                    <a:cubicBezTo>
                      <a:pt x="613" y="616"/>
                      <a:pt x="659" y="607"/>
                      <a:pt x="701" y="590"/>
                    </a:cubicBezTo>
                    <a:cubicBezTo>
                      <a:pt x="736" y="626"/>
                      <a:pt x="785" y="649"/>
                      <a:pt x="839" y="649"/>
                    </a:cubicBezTo>
                    <a:cubicBezTo>
                      <a:pt x="855" y="649"/>
                      <a:pt x="871" y="647"/>
                      <a:pt x="885" y="643"/>
                    </a:cubicBezTo>
                    <a:cubicBezTo>
                      <a:pt x="889" y="642"/>
                      <a:pt x="892" y="642"/>
                      <a:pt x="895" y="641"/>
                    </a:cubicBezTo>
                    <a:cubicBezTo>
                      <a:pt x="899" y="640"/>
                      <a:pt x="902" y="638"/>
                      <a:pt x="906" y="637"/>
                    </a:cubicBezTo>
                    <a:cubicBezTo>
                      <a:pt x="979" y="610"/>
                      <a:pt x="1032" y="540"/>
                      <a:pt x="1032" y="457"/>
                    </a:cubicBezTo>
                    <a:cubicBezTo>
                      <a:pt x="1032" y="371"/>
                      <a:pt x="975" y="298"/>
                      <a:pt x="898" y="274"/>
                    </a:cubicBezTo>
                    <a:cubicBezTo>
                      <a:pt x="879" y="119"/>
                      <a:pt x="737" y="0"/>
                      <a:pt x="565" y="0"/>
                    </a:cubicBezTo>
                    <a:cubicBezTo>
                      <a:pt x="417" y="0"/>
                      <a:pt x="292" y="87"/>
                      <a:pt x="248" y="209"/>
                    </a:cubicBezTo>
                    <a:cubicBezTo>
                      <a:pt x="236" y="207"/>
                      <a:pt x="224" y="206"/>
                      <a:pt x="212" y="206"/>
                    </a:cubicBezTo>
                    <a:cubicBezTo>
                      <a:pt x="95" y="206"/>
                      <a:pt x="0" y="301"/>
                      <a:pt x="0" y="418"/>
                    </a:cubicBezTo>
                    <a:cubicBezTo>
                      <a:pt x="0" y="504"/>
                      <a:pt x="51" y="577"/>
                      <a:pt x="124" y="611"/>
                    </a:cubicBezTo>
                    <a:close/>
                  </a:path>
                </a:pathLst>
              </a:custGeom>
              <a:noFill/>
              <a:ln w="12700" cap="flat">
                <a:solidFill>
                  <a:srgbClr val="F395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kern="0">
                  <a:solidFill>
                    <a:prstClr val="black"/>
                  </a:solidFill>
                  <a:latin typeface="Arial" panose="020B0604020202020204"/>
                  <a:cs typeface="Arial"/>
                </a:endParaRPr>
              </a:p>
            </p:txBody>
          </p:sp>
        </p:grpSp>
        <p:sp>
          <p:nvSpPr>
            <p:cNvPr id="74" name="Elipse 73">
              <a:extLst>
                <a:ext uri="{FF2B5EF4-FFF2-40B4-BE49-F238E27FC236}">
                  <a16:creationId xmlns:a16="http://schemas.microsoft.com/office/drawing/2014/main" id="{1777C28A-2D5C-DE50-E59D-8E09049ABFD9}"/>
                </a:ext>
              </a:extLst>
            </p:cNvPr>
            <p:cNvSpPr/>
            <p:nvPr/>
          </p:nvSpPr>
          <p:spPr>
            <a:xfrm>
              <a:off x="7782784" y="2540510"/>
              <a:ext cx="591370" cy="591370"/>
            </a:xfrm>
            <a:prstGeom prst="ellipse">
              <a:avLst/>
            </a:prstGeom>
            <a:noFill/>
            <a:ln w="12700" cap="flat" cmpd="sng" algn="ctr">
              <a:solidFill>
                <a:srgbClr val="F39500"/>
              </a:solidFill>
              <a:prstDash val="solid"/>
              <a:miter lim="800000"/>
            </a:ln>
            <a:effectLst/>
          </p:spPr>
          <p:txBody>
            <a:bodyPr rtlCol="0" anchor="ctr"/>
            <a:lstStyle/>
            <a:p>
              <a:pPr algn="ctr" defTabSz="914309">
                <a:defRPr/>
              </a:pPr>
              <a:endParaRPr lang="pt-BR" kern="0">
                <a:solidFill>
                  <a:prstClr val="white"/>
                </a:solidFill>
                <a:latin typeface="Arial"/>
                <a:cs typeface="Arial"/>
              </a:endParaRPr>
            </a:p>
          </p:txBody>
        </p:sp>
        <p:sp>
          <p:nvSpPr>
            <p:cNvPr id="75" name="CaixaDeTexto 237">
              <a:extLst>
                <a:ext uri="{FF2B5EF4-FFF2-40B4-BE49-F238E27FC236}">
                  <a16:creationId xmlns:a16="http://schemas.microsoft.com/office/drawing/2014/main" id="{1F47ADCD-3B1E-5C9F-EA7F-C074AC15190F}"/>
                </a:ext>
              </a:extLst>
            </p:cNvPr>
            <p:cNvSpPr txBox="1"/>
            <p:nvPr/>
          </p:nvSpPr>
          <p:spPr>
            <a:xfrm>
              <a:off x="7616851" y="3261229"/>
              <a:ext cx="923236" cy="369236"/>
            </a:xfrm>
            <a:prstGeom prst="rect">
              <a:avLst/>
            </a:prstGeom>
            <a:noFill/>
            <a:ln>
              <a:noFill/>
            </a:ln>
          </p:spPr>
          <p:txBody>
            <a:bodyPr wrap="square" lIns="0" tIns="0" rIns="0" bIns="0" rtlCol="0">
              <a:spAutoFit/>
            </a:bodyPr>
            <a:lstStyle/>
            <a:p>
              <a:pPr algn="ctr" defTabSz="914309">
                <a:lnSpc>
                  <a:spcPct val="75000"/>
                </a:lnSpc>
                <a:defRPr/>
              </a:pPr>
              <a:r>
                <a:rPr lang="pt-BR" b="1" kern="0" spc="-110">
                  <a:solidFill>
                    <a:srgbClr val="F39500"/>
                  </a:solidFill>
                  <a:latin typeface="Arial" panose="020B0604020202020204"/>
                  <a:cs typeface="Arial"/>
                </a:rPr>
                <a:t>BOLO</a:t>
              </a:r>
            </a:p>
            <a:p>
              <a:pPr algn="ctr" defTabSz="914309">
                <a:lnSpc>
                  <a:spcPct val="75000"/>
                </a:lnSpc>
                <a:defRPr/>
              </a:pPr>
              <a:r>
                <a:rPr lang="pt-BR" sz="1400" b="1" kern="0" spc="-110">
                  <a:solidFill>
                    <a:srgbClr val="F39500"/>
                  </a:solidFill>
                  <a:latin typeface="Arial" panose="020B0604020202020204"/>
                  <a:cs typeface="Arial"/>
                </a:rPr>
                <a:t>(alimento)</a:t>
              </a:r>
            </a:p>
          </p:txBody>
        </p:sp>
        <p:sp>
          <p:nvSpPr>
            <p:cNvPr id="79" name="Elipse 78">
              <a:extLst>
                <a:ext uri="{FF2B5EF4-FFF2-40B4-BE49-F238E27FC236}">
                  <a16:creationId xmlns:a16="http://schemas.microsoft.com/office/drawing/2014/main" id="{2F225E95-ECEF-8751-896F-4BEC694AD407}"/>
                </a:ext>
              </a:extLst>
            </p:cNvPr>
            <p:cNvSpPr/>
            <p:nvPr/>
          </p:nvSpPr>
          <p:spPr>
            <a:xfrm>
              <a:off x="4082507" y="2577958"/>
              <a:ext cx="591370" cy="591370"/>
            </a:xfrm>
            <a:prstGeom prst="ellipse">
              <a:avLst/>
            </a:prstGeom>
            <a:noFill/>
            <a:ln w="12700" cap="flat" cmpd="sng" algn="ctr">
              <a:solidFill>
                <a:srgbClr val="C50022"/>
              </a:solidFill>
              <a:prstDash val="solid"/>
              <a:miter lim="800000"/>
            </a:ln>
            <a:effectLst/>
          </p:spPr>
          <p:txBody>
            <a:bodyPr rtlCol="0" anchor="ctr"/>
            <a:lstStyle/>
            <a:p>
              <a:pPr algn="ctr" defTabSz="914309">
                <a:defRPr/>
              </a:pPr>
              <a:endParaRPr lang="pt-BR" sz="1100" kern="0">
                <a:solidFill>
                  <a:srgbClr val="000000"/>
                </a:solidFill>
                <a:latin typeface="Arial"/>
                <a:cs typeface="Arial"/>
              </a:endParaRPr>
            </a:p>
          </p:txBody>
        </p:sp>
        <p:sp>
          <p:nvSpPr>
            <p:cNvPr id="80" name="Elipse 79">
              <a:extLst>
                <a:ext uri="{FF2B5EF4-FFF2-40B4-BE49-F238E27FC236}">
                  <a16:creationId xmlns:a16="http://schemas.microsoft.com/office/drawing/2014/main" id="{A3006527-4F76-CEC6-E80A-D684C8164D6E}"/>
                </a:ext>
              </a:extLst>
            </p:cNvPr>
            <p:cNvSpPr/>
            <p:nvPr/>
          </p:nvSpPr>
          <p:spPr>
            <a:xfrm>
              <a:off x="4085568" y="1937214"/>
              <a:ext cx="591370" cy="591370"/>
            </a:xfrm>
            <a:prstGeom prst="ellipse">
              <a:avLst/>
            </a:prstGeom>
            <a:noFill/>
            <a:ln w="12700" cap="flat" cmpd="sng" algn="ctr">
              <a:solidFill>
                <a:srgbClr val="C50022"/>
              </a:solidFill>
              <a:prstDash val="solid"/>
              <a:miter lim="800000"/>
            </a:ln>
            <a:effectLst/>
          </p:spPr>
          <p:txBody>
            <a:bodyPr rtlCol="0" anchor="ctr"/>
            <a:lstStyle/>
            <a:p>
              <a:pPr algn="ctr" defTabSz="914309">
                <a:defRPr/>
              </a:pPr>
              <a:endParaRPr lang="pt-BR" kern="0">
                <a:solidFill>
                  <a:srgbClr val="000000"/>
                </a:solidFill>
                <a:latin typeface="Arial"/>
                <a:cs typeface="Arial"/>
              </a:endParaRPr>
            </a:p>
          </p:txBody>
        </p:sp>
        <p:grpSp>
          <p:nvGrpSpPr>
            <p:cNvPr id="81" name="Group 42">
              <a:extLst>
                <a:ext uri="{FF2B5EF4-FFF2-40B4-BE49-F238E27FC236}">
                  <a16:creationId xmlns:a16="http://schemas.microsoft.com/office/drawing/2014/main" id="{9A242D39-7AD6-85DD-D343-3071318995CA}"/>
                </a:ext>
              </a:extLst>
            </p:cNvPr>
            <p:cNvGrpSpPr>
              <a:grpSpLocks noChangeAspect="1"/>
            </p:cNvGrpSpPr>
            <p:nvPr/>
          </p:nvGrpSpPr>
          <p:grpSpPr bwMode="auto">
            <a:xfrm>
              <a:off x="4224181" y="2687432"/>
              <a:ext cx="319902" cy="371009"/>
              <a:chOff x="-17" y="-13"/>
              <a:chExt cx="2579" cy="2991"/>
            </a:xfrm>
          </p:grpSpPr>
          <p:sp>
            <p:nvSpPr>
              <p:cNvPr id="97" name="Freeform 46">
                <a:extLst>
                  <a:ext uri="{FF2B5EF4-FFF2-40B4-BE49-F238E27FC236}">
                    <a16:creationId xmlns:a16="http://schemas.microsoft.com/office/drawing/2014/main" id="{8D0EF841-93EF-2A4F-C75A-97CB43D93AA6}"/>
                  </a:ext>
                </a:extLst>
              </p:cNvPr>
              <p:cNvSpPr>
                <a:spLocks/>
              </p:cNvSpPr>
              <p:nvPr/>
            </p:nvSpPr>
            <p:spPr bwMode="auto">
              <a:xfrm>
                <a:off x="2077" y="2909"/>
                <a:ext cx="196" cy="69"/>
              </a:xfrm>
              <a:custGeom>
                <a:avLst/>
                <a:gdLst>
                  <a:gd name="T0" fmla="*/ 41 w 83"/>
                  <a:gd name="T1" fmla="*/ 0 h 29"/>
                  <a:gd name="T2" fmla="*/ 41 w 83"/>
                  <a:gd name="T3" fmla="*/ 29 h 29"/>
                  <a:gd name="T4" fmla="*/ 41 w 83"/>
                  <a:gd name="T5" fmla="*/ 0 h 29"/>
                </a:gdLst>
                <a:ahLst/>
                <a:cxnLst>
                  <a:cxn ang="0">
                    <a:pos x="T0" y="T1"/>
                  </a:cxn>
                  <a:cxn ang="0">
                    <a:pos x="T2" y="T3"/>
                  </a:cxn>
                  <a:cxn ang="0">
                    <a:pos x="T4" y="T5"/>
                  </a:cxn>
                </a:cxnLst>
                <a:rect l="0" t="0" r="r" b="b"/>
                <a:pathLst>
                  <a:path w="83" h="29">
                    <a:moveTo>
                      <a:pt x="41" y="0"/>
                    </a:moveTo>
                    <a:cubicBezTo>
                      <a:pt x="83" y="10"/>
                      <a:pt x="83" y="19"/>
                      <a:pt x="41" y="29"/>
                    </a:cubicBezTo>
                    <a:cubicBezTo>
                      <a:pt x="0" y="19"/>
                      <a:pt x="0" y="10"/>
                      <a:pt x="41" y="0"/>
                    </a:cubicBezTo>
                    <a:close/>
                  </a:path>
                </a:pathLst>
              </a:custGeom>
              <a:solidFill>
                <a:srgbClr val="68AE3C"/>
              </a:solidFill>
              <a:ln w="9525">
                <a:solidFill>
                  <a:srgbClr val="C50022"/>
                </a:solidFill>
                <a:round/>
                <a:headEnd/>
                <a:tailEnd/>
              </a:ln>
            </p:spPr>
            <p:txBody>
              <a:bodyPr vert="horz" wrap="square" lIns="91416" tIns="45708" rIns="91416" bIns="45708" numCol="1" anchor="t" anchorCtr="0" compatLnSpc="1">
                <a:prstTxWarp prst="textNoShape">
                  <a:avLst/>
                </a:prstTxWarp>
              </a:bodyPr>
              <a:lstStyle/>
              <a:p>
                <a:pPr defTabSz="914309">
                  <a:defRPr/>
                </a:pPr>
                <a:endParaRPr lang="pt-BR" sz="1100" kern="0">
                  <a:solidFill>
                    <a:srgbClr val="000000"/>
                  </a:solidFill>
                  <a:latin typeface="Arial" panose="020B0604020202020204"/>
                  <a:cs typeface="Arial"/>
                </a:endParaRPr>
              </a:p>
            </p:txBody>
          </p:sp>
          <p:sp>
            <p:nvSpPr>
              <p:cNvPr id="98" name="Freeform 48">
                <a:extLst>
                  <a:ext uri="{FF2B5EF4-FFF2-40B4-BE49-F238E27FC236}">
                    <a16:creationId xmlns:a16="http://schemas.microsoft.com/office/drawing/2014/main" id="{3C93ABAF-DFD3-5377-6926-75B37C6F75F8}"/>
                  </a:ext>
                </a:extLst>
              </p:cNvPr>
              <p:cNvSpPr>
                <a:spLocks/>
              </p:cNvSpPr>
              <p:nvPr/>
            </p:nvSpPr>
            <p:spPr bwMode="auto">
              <a:xfrm>
                <a:off x="2077" y="2772"/>
                <a:ext cx="196" cy="66"/>
              </a:xfrm>
              <a:custGeom>
                <a:avLst/>
                <a:gdLst>
                  <a:gd name="T0" fmla="*/ 41 w 83"/>
                  <a:gd name="T1" fmla="*/ 0 h 28"/>
                  <a:gd name="T2" fmla="*/ 41 w 83"/>
                  <a:gd name="T3" fmla="*/ 28 h 28"/>
                  <a:gd name="T4" fmla="*/ 41 w 83"/>
                  <a:gd name="T5" fmla="*/ 0 h 28"/>
                </a:gdLst>
                <a:ahLst/>
                <a:cxnLst>
                  <a:cxn ang="0">
                    <a:pos x="T0" y="T1"/>
                  </a:cxn>
                  <a:cxn ang="0">
                    <a:pos x="T2" y="T3"/>
                  </a:cxn>
                  <a:cxn ang="0">
                    <a:pos x="T4" y="T5"/>
                  </a:cxn>
                </a:cxnLst>
                <a:rect l="0" t="0" r="r" b="b"/>
                <a:pathLst>
                  <a:path w="83" h="28">
                    <a:moveTo>
                      <a:pt x="41" y="0"/>
                    </a:moveTo>
                    <a:cubicBezTo>
                      <a:pt x="83" y="10"/>
                      <a:pt x="83" y="19"/>
                      <a:pt x="41" y="28"/>
                    </a:cubicBezTo>
                    <a:cubicBezTo>
                      <a:pt x="0" y="19"/>
                      <a:pt x="0" y="10"/>
                      <a:pt x="41" y="0"/>
                    </a:cubicBezTo>
                    <a:close/>
                  </a:path>
                </a:pathLst>
              </a:custGeom>
              <a:solidFill>
                <a:srgbClr val="68AE3C"/>
              </a:solidFill>
              <a:ln w="9525">
                <a:solidFill>
                  <a:srgbClr val="C50022"/>
                </a:solidFill>
                <a:round/>
                <a:headEnd/>
                <a:tailEnd/>
              </a:ln>
            </p:spPr>
            <p:txBody>
              <a:bodyPr vert="horz" wrap="square" lIns="91416" tIns="45708" rIns="91416" bIns="45708" numCol="1" anchor="t" anchorCtr="0" compatLnSpc="1">
                <a:prstTxWarp prst="textNoShape">
                  <a:avLst/>
                </a:prstTxWarp>
              </a:bodyPr>
              <a:lstStyle/>
              <a:p>
                <a:pPr defTabSz="914309">
                  <a:defRPr/>
                </a:pPr>
                <a:endParaRPr lang="pt-BR" sz="1100" kern="0">
                  <a:solidFill>
                    <a:srgbClr val="000000"/>
                  </a:solidFill>
                  <a:latin typeface="Arial" panose="020B0604020202020204"/>
                  <a:cs typeface="Arial"/>
                </a:endParaRPr>
              </a:p>
            </p:txBody>
          </p:sp>
          <p:sp>
            <p:nvSpPr>
              <p:cNvPr id="99" name="Freeform 49">
                <a:extLst>
                  <a:ext uri="{FF2B5EF4-FFF2-40B4-BE49-F238E27FC236}">
                    <a16:creationId xmlns:a16="http://schemas.microsoft.com/office/drawing/2014/main" id="{BECF44E3-A54B-E5A6-D7A6-EBEB0B512AB0}"/>
                  </a:ext>
                </a:extLst>
              </p:cNvPr>
              <p:cNvSpPr>
                <a:spLocks/>
              </p:cNvSpPr>
              <p:nvPr/>
            </p:nvSpPr>
            <p:spPr bwMode="auto">
              <a:xfrm>
                <a:off x="-17" y="2772"/>
                <a:ext cx="197" cy="66"/>
              </a:xfrm>
              <a:custGeom>
                <a:avLst/>
                <a:gdLst>
                  <a:gd name="T0" fmla="*/ 42 w 83"/>
                  <a:gd name="T1" fmla="*/ 0 h 28"/>
                  <a:gd name="T2" fmla="*/ 42 w 83"/>
                  <a:gd name="T3" fmla="*/ 28 h 28"/>
                  <a:gd name="T4" fmla="*/ 42 w 83"/>
                  <a:gd name="T5" fmla="*/ 0 h 28"/>
                </a:gdLst>
                <a:ahLst/>
                <a:cxnLst>
                  <a:cxn ang="0">
                    <a:pos x="T0" y="T1"/>
                  </a:cxn>
                  <a:cxn ang="0">
                    <a:pos x="T2" y="T3"/>
                  </a:cxn>
                  <a:cxn ang="0">
                    <a:pos x="T4" y="T5"/>
                  </a:cxn>
                </a:cxnLst>
                <a:rect l="0" t="0" r="r" b="b"/>
                <a:pathLst>
                  <a:path w="83" h="28">
                    <a:moveTo>
                      <a:pt x="42" y="0"/>
                    </a:moveTo>
                    <a:cubicBezTo>
                      <a:pt x="83" y="10"/>
                      <a:pt x="83" y="19"/>
                      <a:pt x="42" y="28"/>
                    </a:cubicBezTo>
                    <a:cubicBezTo>
                      <a:pt x="0" y="19"/>
                      <a:pt x="0" y="10"/>
                      <a:pt x="42" y="0"/>
                    </a:cubicBezTo>
                    <a:close/>
                  </a:path>
                </a:pathLst>
              </a:custGeom>
              <a:solidFill>
                <a:srgbClr val="68AE3C"/>
              </a:solidFill>
              <a:ln w="9525">
                <a:solidFill>
                  <a:srgbClr val="C50022"/>
                </a:solidFill>
                <a:round/>
                <a:headEnd/>
                <a:tailEnd/>
              </a:ln>
            </p:spPr>
            <p:txBody>
              <a:bodyPr vert="horz" wrap="square" lIns="91416" tIns="45708" rIns="91416" bIns="45708" numCol="1" anchor="t" anchorCtr="0" compatLnSpc="1">
                <a:prstTxWarp prst="textNoShape">
                  <a:avLst/>
                </a:prstTxWarp>
              </a:bodyPr>
              <a:lstStyle/>
              <a:p>
                <a:pPr defTabSz="914309">
                  <a:defRPr/>
                </a:pPr>
                <a:endParaRPr lang="pt-BR" sz="1100" kern="0">
                  <a:solidFill>
                    <a:srgbClr val="000000"/>
                  </a:solidFill>
                  <a:latin typeface="Arial" panose="020B0604020202020204"/>
                  <a:cs typeface="Arial"/>
                </a:endParaRPr>
              </a:p>
            </p:txBody>
          </p:sp>
          <p:sp>
            <p:nvSpPr>
              <p:cNvPr id="100" name="Freeform 50">
                <a:extLst>
                  <a:ext uri="{FF2B5EF4-FFF2-40B4-BE49-F238E27FC236}">
                    <a16:creationId xmlns:a16="http://schemas.microsoft.com/office/drawing/2014/main" id="{3656E35E-1875-BA79-097D-F3AE859A222B}"/>
                  </a:ext>
                </a:extLst>
              </p:cNvPr>
              <p:cNvSpPr>
                <a:spLocks noEditPoints="1"/>
              </p:cNvSpPr>
              <p:nvPr/>
            </p:nvSpPr>
            <p:spPr bwMode="auto">
              <a:xfrm>
                <a:off x="71" y="-13"/>
                <a:ext cx="2356" cy="2832"/>
              </a:xfrm>
              <a:custGeom>
                <a:avLst/>
                <a:gdLst>
                  <a:gd name="T0" fmla="*/ 935 w 995"/>
                  <a:gd name="T1" fmla="*/ 1083 h 1196"/>
                  <a:gd name="T2" fmla="*/ 891 w 995"/>
                  <a:gd name="T3" fmla="*/ 1072 h 1196"/>
                  <a:gd name="T4" fmla="*/ 858 w 995"/>
                  <a:gd name="T5" fmla="*/ 896 h 1196"/>
                  <a:gd name="T6" fmla="*/ 858 w 995"/>
                  <a:gd name="T7" fmla="*/ 356 h 1196"/>
                  <a:gd name="T8" fmla="*/ 814 w 995"/>
                  <a:gd name="T9" fmla="*/ 125 h 1196"/>
                  <a:gd name="T10" fmla="*/ 846 w 995"/>
                  <a:gd name="T11" fmla="*/ 100 h 1196"/>
                  <a:gd name="T12" fmla="*/ 875 w 995"/>
                  <a:gd name="T13" fmla="*/ 16 h 1196"/>
                  <a:gd name="T14" fmla="*/ 790 w 995"/>
                  <a:gd name="T15" fmla="*/ 44 h 1196"/>
                  <a:gd name="T16" fmla="*/ 762 w 995"/>
                  <a:gd name="T17" fmla="*/ 84 h 1196"/>
                  <a:gd name="T18" fmla="*/ 551 w 995"/>
                  <a:gd name="T19" fmla="*/ 83 h 1196"/>
                  <a:gd name="T20" fmla="*/ 423 w 995"/>
                  <a:gd name="T21" fmla="*/ 83 h 1196"/>
                  <a:gd name="T22" fmla="*/ 192 w 995"/>
                  <a:gd name="T23" fmla="*/ 102 h 1196"/>
                  <a:gd name="T24" fmla="*/ 174 w 995"/>
                  <a:gd name="T25" fmla="*/ 72 h 1196"/>
                  <a:gd name="T26" fmla="*/ 110 w 995"/>
                  <a:gd name="T27" fmla="*/ 32 h 1196"/>
                  <a:gd name="T28" fmla="*/ 131 w 995"/>
                  <a:gd name="T29" fmla="*/ 105 h 1196"/>
                  <a:gd name="T30" fmla="*/ 163 w 995"/>
                  <a:gd name="T31" fmla="*/ 137 h 1196"/>
                  <a:gd name="T32" fmla="*/ 117 w 995"/>
                  <a:gd name="T33" fmla="*/ 356 h 1196"/>
                  <a:gd name="T34" fmla="*/ 117 w 995"/>
                  <a:gd name="T35" fmla="*/ 896 h 1196"/>
                  <a:gd name="T36" fmla="*/ 91 w 995"/>
                  <a:gd name="T37" fmla="*/ 1074 h 1196"/>
                  <a:gd name="T38" fmla="*/ 60 w 995"/>
                  <a:gd name="T39" fmla="*/ 1083 h 1196"/>
                  <a:gd name="T40" fmla="*/ 6 w 995"/>
                  <a:gd name="T41" fmla="*/ 1136 h 1196"/>
                  <a:gd name="T42" fmla="*/ 81 w 995"/>
                  <a:gd name="T43" fmla="*/ 1133 h 1196"/>
                  <a:gd name="T44" fmla="*/ 99 w 995"/>
                  <a:gd name="T45" fmla="*/ 1124 h 1196"/>
                  <a:gd name="T46" fmla="*/ 117 w 995"/>
                  <a:gd name="T47" fmla="*/ 1148 h 1196"/>
                  <a:gd name="T48" fmla="*/ 423 w 995"/>
                  <a:gd name="T49" fmla="*/ 1168 h 1196"/>
                  <a:gd name="T50" fmla="*/ 551 w 995"/>
                  <a:gd name="T51" fmla="*/ 1168 h 1196"/>
                  <a:gd name="T52" fmla="*/ 873 w 995"/>
                  <a:gd name="T53" fmla="*/ 1137 h 1196"/>
                  <a:gd name="T54" fmla="*/ 885 w 995"/>
                  <a:gd name="T55" fmla="*/ 1118 h 1196"/>
                  <a:gd name="T56" fmla="*/ 914 w 995"/>
                  <a:gd name="T57" fmla="*/ 1133 h 1196"/>
                  <a:gd name="T58" fmla="*/ 989 w 995"/>
                  <a:gd name="T59" fmla="*/ 1136 h 1196"/>
                  <a:gd name="T60" fmla="*/ 935 w 995"/>
                  <a:gd name="T61" fmla="*/ 1083 h 1196"/>
                  <a:gd name="T62" fmla="*/ 304 w 995"/>
                  <a:gd name="T63" fmla="*/ 777 h 1196"/>
                  <a:gd name="T64" fmla="*/ 303 w 995"/>
                  <a:gd name="T65" fmla="*/ 777 h 1196"/>
                  <a:gd name="T66" fmla="*/ 298 w 995"/>
                  <a:gd name="T67" fmla="*/ 775 h 1196"/>
                  <a:gd name="T68" fmla="*/ 267 w 995"/>
                  <a:gd name="T69" fmla="*/ 724 h 1196"/>
                  <a:gd name="T70" fmla="*/ 262 w 995"/>
                  <a:gd name="T71" fmla="*/ 699 h 1196"/>
                  <a:gd name="T72" fmla="*/ 258 w 995"/>
                  <a:gd name="T73" fmla="*/ 673 h 1196"/>
                  <a:gd name="T74" fmla="*/ 257 w 995"/>
                  <a:gd name="T75" fmla="*/ 586 h 1196"/>
                  <a:gd name="T76" fmla="*/ 326 w 995"/>
                  <a:gd name="T77" fmla="*/ 402 h 1196"/>
                  <a:gd name="T78" fmla="*/ 328 w 995"/>
                  <a:gd name="T79" fmla="*/ 402 h 1196"/>
                  <a:gd name="T80" fmla="*/ 374 w 995"/>
                  <a:gd name="T81" fmla="*/ 533 h 1196"/>
                  <a:gd name="T82" fmla="*/ 375 w 995"/>
                  <a:gd name="T83" fmla="*/ 553 h 1196"/>
                  <a:gd name="T84" fmla="*/ 374 w 995"/>
                  <a:gd name="T85" fmla="*/ 573 h 1196"/>
                  <a:gd name="T86" fmla="*/ 373 w 995"/>
                  <a:gd name="T87" fmla="*/ 593 h 1196"/>
                  <a:gd name="T88" fmla="*/ 320 w 995"/>
                  <a:gd name="T89" fmla="*/ 770 h 1196"/>
                  <a:gd name="T90" fmla="*/ 304 w 995"/>
                  <a:gd name="T91" fmla="*/ 777 h 1196"/>
                  <a:gd name="T92" fmla="*/ 372 w 995"/>
                  <a:gd name="T93" fmla="*/ 743 h 1196"/>
                  <a:gd name="T94" fmla="*/ 403 w 995"/>
                  <a:gd name="T95" fmla="*/ 595 h 1196"/>
                  <a:gd name="T96" fmla="*/ 404 w 995"/>
                  <a:gd name="T97" fmla="*/ 546 h 1196"/>
                  <a:gd name="T98" fmla="*/ 544 w 995"/>
                  <a:gd name="T99" fmla="*/ 467 h 1196"/>
                  <a:gd name="T100" fmla="*/ 565 w 995"/>
                  <a:gd name="T101" fmla="*/ 474 h 1196"/>
                  <a:gd name="T102" fmla="*/ 517 w 995"/>
                  <a:gd name="T103" fmla="*/ 606 h 1196"/>
                  <a:gd name="T104" fmla="*/ 463 w 995"/>
                  <a:gd name="T105" fmla="*/ 668 h 1196"/>
                  <a:gd name="T106" fmla="*/ 382 w 995"/>
                  <a:gd name="T107" fmla="*/ 736 h 1196"/>
                  <a:gd name="T108" fmla="*/ 372 w 995"/>
                  <a:gd name="T109" fmla="*/ 743 h 1196"/>
                  <a:gd name="T110" fmla="*/ 600 w 995"/>
                  <a:gd name="T111" fmla="*/ 710 h 1196"/>
                  <a:gd name="T112" fmla="*/ 404 w 995"/>
                  <a:gd name="T113" fmla="*/ 756 h 1196"/>
                  <a:gd name="T114" fmla="*/ 484 w 995"/>
                  <a:gd name="T115" fmla="*/ 689 h 1196"/>
                  <a:gd name="T116" fmla="*/ 570 w 995"/>
                  <a:gd name="T117" fmla="*/ 581 h 1196"/>
                  <a:gd name="T118" fmla="*/ 759 w 995"/>
                  <a:gd name="T119" fmla="*/ 560 h 1196"/>
                  <a:gd name="T120" fmla="*/ 600 w 995"/>
                  <a:gd name="T121" fmla="*/ 710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95" h="1196">
                    <a:moveTo>
                      <a:pt x="935" y="1083"/>
                    </a:moveTo>
                    <a:cubicBezTo>
                      <a:pt x="919" y="1077"/>
                      <a:pt x="904" y="1073"/>
                      <a:pt x="891" y="1072"/>
                    </a:cubicBezTo>
                    <a:cubicBezTo>
                      <a:pt x="888" y="1015"/>
                      <a:pt x="858" y="942"/>
                      <a:pt x="858" y="896"/>
                    </a:cubicBezTo>
                    <a:cubicBezTo>
                      <a:pt x="858" y="761"/>
                      <a:pt x="858" y="491"/>
                      <a:pt x="858" y="356"/>
                    </a:cubicBezTo>
                    <a:cubicBezTo>
                      <a:pt x="858" y="299"/>
                      <a:pt x="844" y="186"/>
                      <a:pt x="814" y="125"/>
                    </a:cubicBezTo>
                    <a:cubicBezTo>
                      <a:pt x="825" y="119"/>
                      <a:pt x="836" y="111"/>
                      <a:pt x="846" y="100"/>
                    </a:cubicBezTo>
                    <a:cubicBezTo>
                      <a:pt x="878" y="69"/>
                      <a:pt x="890" y="31"/>
                      <a:pt x="875" y="16"/>
                    </a:cubicBezTo>
                    <a:cubicBezTo>
                      <a:pt x="859" y="0"/>
                      <a:pt x="821" y="13"/>
                      <a:pt x="790" y="44"/>
                    </a:cubicBezTo>
                    <a:cubicBezTo>
                      <a:pt x="777" y="57"/>
                      <a:pt x="768" y="71"/>
                      <a:pt x="762" y="84"/>
                    </a:cubicBezTo>
                    <a:cubicBezTo>
                      <a:pt x="709" y="74"/>
                      <a:pt x="616" y="83"/>
                      <a:pt x="551" y="83"/>
                    </a:cubicBezTo>
                    <a:cubicBezTo>
                      <a:pt x="423" y="83"/>
                      <a:pt x="423" y="83"/>
                      <a:pt x="423" y="83"/>
                    </a:cubicBezTo>
                    <a:cubicBezTo>
                      <a:pt x="345" y="83"/>
                      <a:pt x="248" y="62"/>
                      <a:pt x="192" y="102"/>
                    </a:cubicBezTo>
                    <a:cubicBezTo>
                      <a:pt x="188" y="92"/>
                      <a:pt x="182" y="82"/>
                      <a:pt x="174" y="72"/>
                    </a:cubicBezTo>
                    <a:cubicBezTo>
                      <a:pt x="151" y="41"/>
                      <a:pt x="122" y="23"/>
                      <a:pt x="110" y="32"/>
                    </a:cubicBezTo>
                    <a:cubicBezTo>
                      <a:pt x="98" y="41"/>
                      <a:pt x="107" y="73"/>
                      <a:pt x="131" y="105"/>
                    </a:cubicBezTo>
                    <a:cubicBezTo>
                      <a:pt x="141" y="118"/>
                      <a:pt x="152" y="129"/>
                      <a:pt x="163" y="137"/>
                    </a:cubicBezTo>
                    <a:cubicBezTo>
                      <a:pt x="133" y="191"/>
                      <a:pt x="117" y="299"/>
                      <a:pt x="117" y="356"/>
                    </a:cubicBezTo>
                    <a:cubicBezTo>
                      <a:pt x="117" y="491"/>
                      <a:pt x="117" y="761"/>
                      <a:pt x="117" y="896"/>
                    </a:cubicBezTo>
                    <a:cubicBezTo>
                      <a:pt x="117" y="945"/>
                      <a:pt x="92" y="1016"/>
                      <a:pt x="91" y="1074"/>
                    </a:cubicBezTo>
                    <a:cubicBezTo>
                      <a:pt x="81" y="1076"/>
                      <a:pt x="71" y="1079"/>
                      <a:pt x="60" y="1083"/>
                    </a:cubicBezTo>
                    <a:cubicBezTo>
                      <a:pt x="24" y="1098"/>
                      <a:pt x="0" y="1122"/>
                      <a:pt x="6" y="1136"/>
                    </a:cubicBezTo>
                    <a:cubicBezTo>
                      <a:pt x="11" y="1150"/>
                      <a:pt x="45" y="1148"/>
                      <a:pt x="81" y="1133"/>
                    </a:cubicBezTo>
                    <a:cubicBezTo>
                      <a:pt x="88" y="1131"/>
                      <a:pt x="94" y="1128"/>
                      <a:pt x="99" y="1124"/>
                    </a:cubicBezTo>
                    <a:cubicBezTo>
                      <a:pt x="103" y="1134"/>
                      <a:pt x="109" y="1142"/>
                      <a:pt x="117" y="1148"/>
                    </a:cubicBezTo>
                    <a:cubicBezTo>
                      <a:pt x="174" y="1196"/>
                      <a:pt x="349" y="1168"/>
                      <a:pt x="423" y="1168"/>
                    </a:cubicBezTo>
                    <a:cubicBezTo>
                      <a:pt x="551" y="1168"/>
                      <a:pt x="551" y="1168"/>
                      <a:pt x="551" y="1168"/>
                    </a:cubicBezTo>
                    <a:cubicBezTo>
                      <a:pt x="633" y="1168"/>
                      <a:pt x="814" y="1194"/>
                      <a:pt x="873" y="1137"/>
                    </a:cubicBezTo>
                    <a:cubicBezTo>
                      <a:pt x="879" y="1131"/>
                      <a:pt x="882" y="1125"/>
                      <a:pt x="885" y="1118"/>
                    </a:cubicBezTo>
                    <a:cubicBezTo>
                      <a:pt x="894" y="1124"/>
                      <a:pt x="903" y="1129"/>
                      <a:pt x="914" y="1133"/>
                    </a:cubicBezTo>
                    <a:cubicBezTo>
                      <a:pt x="950" y="1149"/>
                      <a:pt x="984" y="1150"/>
                      <a:pt x="989" y="1136"/>
                    </a:cubicBezTo>
                    <a:cubicBezTo>
                      <a:pt x="995" y="1122"/>
                      <a:pt x="971" y="1098"/>
                      <a:pt x="935" y="1083"/>
                    </a:cubicBezTo>
                    <a:close/>
                    <a:moveTo>
                      <a:pt x="304" y="777"/>
                    </a:moveTo>
                    <a:cubicBezTo>
                      <a:pt x="304" y="777"/>
                      <a:pt x="304" y="777"/>
                      <a:pt x="303" y="777"/>
                    </a:cubicBezTo>
                    <a:cubicBezTo>
                      <a:pt x="302" y="776"/>
                      <a:pt x="300" y="776"/>
                      <a:pt x="298" y="775"/>
                    </a:cubicBezTo>
                    <a:cubicBezTo>
                      <a:pt x="285" y="771"/>
                      <a:pt x="275" y="753"/>
                      <a:pt x="267" y="724"/>
                    </a:cubicBezTo>
                    <a:cubicBezTo>
                      <a:pt x="265" y="717"/>
                      <a:pt x="263" y="708"/>
                      <a:pt x="262" y="699"/>
                    </a:cubicBezTo>
                    <a:cubicBezTo>
                      <a:pt x="260" y="691"/>
                      <a:pt x="259" y="682"/>
                      <a:pt x="258" y="673"/>
                    </a:cubicBezTo>
                    <a:cubicBezTo>
                      <a:pt x="256" y="647"/>
                      <a:pt x="255" y="617"/>
                      <a:pt x="257" y="586"/>
                    </a:cubicBezTo>
                    <a:cubicBezTo>
                      <a:pt x="264" y="484"/>
                      <a:pt x="295" y="402"/>
                      <a:pt x="326" y="402"/>
                    </a:cubicBezTo>
                    <a:cubicBezTo>
                      <a:pt x="327" y="402"/>
                      <a:pt x="327" y="402"/>
                      <a:pt x="328" y="402"/>
                    </a:cubicBezTo>
                    <a:cubicBezTo>
                      <a:pt x="353" y="404"/>
                      <a:pt x="371" y="459"/>
                      <a:pt x="374" y="533"/>
                    </a:cubicBezTo>
                    <a:cubicBezTo>
                      <a:pt x="375" y="539"/>
                      <a:pt x="375" y="546"/>
                      <a:pt x="375" y="553"/>
                    </a:cubicBezTo>
                    <a:cubicBezTo>
                      <a:pt x="375" y="559"/>
                      <a:pt x="375" y="566"/>
                      <a:pt x="374" y="573"/>
                    </a:cubicBezTo>
                    <a:cubicBezTo>
                      <a:pt x="374" y="580"/>
                      <a:pt x="374" y="586"/>
                      <a:pt x="373" y="593"/>
                    </a:cubicBezTo>
                    <a:cubicBezTo>
                      <a:pt x="368" y="678"/>
                      <a:pt x="346" y="749"/>
                      <a:pt x="320" y="770"/>
                    </a:cubicBezTo>
                    <a:cubicBezTo>
                      <a:pt x="315" y="774"/>
                      <a:pt x="310" y="777"/>
                      <a:pt x="304" y="777"/>
                    </a:cubicBezTo>
                    <a:close/>
                    <a:moveTo>
                      <a:pt x="372" y="743"/>
                    </a:moveTo>
                    <a:cubicBezTo>
                      <a:pt x="390" y="701"/>
                      <a:pt x="399" y="646"/>
                      <a:pt x="403" y="595"/>
                    </a:cubicBezTo>
                    <a:cubicBezTo>
                      <a:pt x="404" y="580"/>
                      <a:pt x="404" y="563"/>
                      <a:pt x="404" y="546"/>
                    </a:cubicBezTo>
                    <a:cubicBezTo>
                      <a:pt x="459" y="497"/>
                      <a:pt x="513" y="467"/>
                      <a:pt x="544" y="467"/>
                    </a:cubicBezTo>
                    <a:cubicBezTo>
                      <a:pt x="553" y="467"/>
                      <a:pt x="560" y="470"/>
                      <a:pt x="565" y="474"/>
                    </a:cubicBezTo>
                    <a:cubicBezTo>
                      <a:pt x="584" y="493"/>
                      <a:pt x="563" y="547"/>
                      <a:pt x="517" y="606"/>
                    </a:cubicBezTo>
                    <a:cubicBezTo>
                      <a:pt x="502" y="626"/>
                      <a:pt x="483" y="647"/>
                      <a:pt x="463" y="668"/>
                    </a:cubicBezTo>
                    <a:cubicBezTo>
                      <a:pt x="436" y="695"/>
                      <a:pt x="408" y="718"/>
                      <a:pt x="382" y="736"/>
                    </a:cubicBezTo>
                    <a:cubicBezTo>
                      <a:pt x="379" y="738"/>
                      <a:pt x="375" y="740"/>
                      <a:pt x="372" y="743"/>
                    </a:cubicBezTo>
                    <a:close/>
                    <a:moveTo>
                      <a:pt x="600" y="710"/>
                    </a:moveTo>
                    <a:cubicBezTo>
                      <a:pt x="518" y="749"/>
                      <a:pt x="441" y="767"/>
                      <a:pt x="404" y="756"/>
                    </a:cubicBezTo>
                    <a:cubicBezTo>
                      <a:pt x="432" y="736"/>
                      <a:pt x="460" y="712"/>
                      <a:pt x="484" y="689"/>
                    </a:cubicBezTo>
                    <a:cubicBezTo>
                      <a:pt x="512" y="660"/>
                      <a:pt x="546" y="621"/>
                      <a:pt x="570" y="581"/>
                    </a:cubicBezTo>
                    <a:cubicBezTo>
                      <a:pt x="663" y="540"/>
                      <a:pt x="745" y="531"/>
                      <a:pt x="759" y="560"/>
                    </a:cubicBezTo>
                    <a:cubicBezTo>
                      <a:pt x="775" y="592"/>
                      <a:pt x="704" y="659"/>
                      <a:pt x="600" y="710"/>
                    </a:cubicBezTo>
                    <a:close/>
                  </a:path>
                </a:pathLst>
              </a:custGeom>
              <a:noFill/>
              <a:ln w="9525"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sz="1100" kern="0">
                  <a:solidFill>
                    <a:srgbClr val="000000"/>
                  </a:solidFill>
                  <a:latin typeface="Arial" panose="020B0604020202020204"/>
                  <a:cs typeface="Arial"/>
                </a:endParaRPr>
              </a:p>
            </p:txBody>
          </p:sp>
          <p:sp>
            <p:nvSpPr>
              <p:cNvPr id="101" name="Oval 51">
                <a:extLst>
                  <a:ext uri="{FF2B5EF4-FFF2-40B4-BE49-F238E27FC236}">
                    <a16:creationId xmlns:a16="http://schemas.microsoft.com/office/drawing/2014/main" id="{41DABCC8-6DF2-6AFE-C4FA-B756B05CC6D5}"/>
                  </a:ext>
                </a:extLst>
              </p:cNvPr>
              <p:cNvSpPr>
                <a:spLocks noChangeArrowheads="1"/>
              </p:cNvSpPr>
              <p:nvPr/>
            </p:nvSpPr>
            <p:spPr bwMode="auto">
              <a:xfrm>
                <a:off x="253" y="2772"/>
                <a:ext cx="147" cy="66"/>
              </a:xfrm>
              <a:prstGeom prst="ellipse">
                <a:avLst/>
              </a:prstGeom>
              <a:noFill/>
              <a:ln w="9525"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sz="1100" kern="0">
                  <a:solidFill>
                    <a:srgbClr val="000000"/>
                  </a:solidFill>
                  <a:latin typeface="Arial" panose="020B0604020202020204"/>
                  <a:cs typeface="Arial"/>
                </a:endParaRPr>
              </a:p>
            </p:txBody>
          </p:sp>
          <p:sp>
            <p:nvSpPr>
              <p:cNvPr id="102" name="Oval 52">
                <a:extLst>
                  <a:ext uri="{FF2B5EF4-FFF2-40B4-BE49-F238E27FC236}">
                    <a16:creationId xmlns:a16="http://schemas.microsoft.com/office/drawing/2014/main" id="{1BE979E0-1647-F66A-18FE-09707F194E61}"/>
                  </a:ext>
                </a:extLst>
              </p:cNvPr>
              <p:cNvSpPr>
                <a:spLocks noChangeArrowheads="1"/>
              </p:cNvSpPr>
              <p:nvPr/>
            </p:nvSpPr>
            <p:spPr bwMode="auto">
              <a:xfrm>
                <a:off x="2415" y="2706"/>
                <a:ext cx="147" cy="66"/>
              </a:xfrm>
              <a:prstGeom prst="ellipse">
                <a:avLst/>
              </a:prstGeom>
              <a:solidFill>
                <a:srgbClr val="FFFFFF"/>
              </a:solidFill>
              <a:ln w="9525" cap="flat">
                <a:solidFill>
                  <a:srgbClr val="C50022"/>
                </a:solidFill>
                <a:prstDash val="solid"/>
                <a:miter lim="800000"/>
                <a:headEnd/>
                <a:tailEnd/>
              </a:ln>
            </p:spPr>
            <p:txBody>
              <a:bodyPr vert="horz" wrap="square" lIns="91416" tIns="45708" rIns="91416" bIns="45708" numCol="1" anchor="t" anchorCtr="0" compatLnSpc="1">
                <a:prstTxWarp prst="textNoShape">
                  <a:avLst/>
                </a:prstTxWarp>
              </a:bodyPr>
              <a:lstStyle/>
              <a:p>
                <a:pPr defTabSz="914309">
                  <a:defRPr/>
                </a:pPr>
                <a:endParaRPr lang="pt-BR" sz="1100" kern="0">
                  <a:solidFill>
                    <a:srgbClr val="000000"/>
                  </a:solidFill>
                  <a:latin typeface="Arial" panose="020B0604020202020204"/>
                  <a:cs typeface="Arial"/>
                </a:endParaRPr>
              </a:p>
            </p:txBody>
          </p:sp>
          <p:sp>
            <p:nvSpPr>
              <p:cNvPr id="103" name="Oval 53">
                <a:extLst>
                  <a:ext uri="{FF2B5EF4-FFF2-40B4-BE49-F238E27FC236}">
                    <a16:creationId xmlns:a16="http://schemas.microsoft.com/office/drawing/2014/main" id="{E8D131D3-C0F5-99A5-C38E-AD6BBD0A1CC5}"/>
                  </a:ext>
                </a:extLst>
              </p:cNvPr>
              <p:cNvSpPr>
                <a:spLocks noChangeArrowheads="1"/>
              </p:cNvSpPr>
              <p:nvPr/>
            </p:nvSpPr>
            <p:spPr bwMode="auto">
              <a:xfrm>
                <a:off x="2100" y="2909"/>
                <a:ext cx="147" cy="69"/>
              </a:xfrm>
              <a:prstGeom prst="ellipse">
                <a:avLst/>
              </a:prstGeom>
              <a:noFill/>
              <a:ln w="9525"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sz="1100" kern="0">
                  <a:solidFill>
                    <a:srgbClr val="000000"/>
                  </a:solidFill>
                  <a:latin typeface="Arial" panose="020B0604020202020204"/>
                  <a:cs typeface="Arial"/>
                </a:endParaRPr>
              </a:p>
            </p:txBody>
          </p:sp>
          <p:sp>
            <p:nvSpPr>
              <p:cNvPr id="104" name="Oval 54">
                <a:extLst>
                  <a:ext uri="{FF2B5EF4-FFF2-40B4-BE49-F238E27FC236}">
                    <a16:creationId xmlns:a16="http://schemas.microsoft.com/office/drawing/2014/main" id="{58A2014E-A43C-A8A4-4C3F-4D75538C8A15}"/>
                  </a:ext>
                </a:extLst>
              </p:cNvPr>
              <p:cNvSpPr>
                <a:spLocks noChangeArrowheads="1"/>
              </p:cNvSpPr>
              <p:nvPr/>
            </p:nvSpPr>
            <p:spPr bwMode="auto">
              <a:xfrm>
                <a:off x="1875" y="2805"/>
                <a:ext cx="147" cy="69"/>
              </a:xfrm>
              <a:prstGeom prst="ellipse">
                <a:avLst/>
              </a:prstGeom>
              <a:noFill/>
              <a:ln w="9525"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sz="1100" kern="0">
                  <a:solidFill>
                    <a:srgbClr val="000000"/>
                  </a:solidFill>
                  <a:latin typeface="Arial" panose="020B0604020202020204"/>
                  <a:cs typeface="Arial"/>
                </a:endParaRPr>
              </a:p>
            </p:txBody>
          </p:sp>
          <p:sp>
            <p:nvSpPr>
              <p:cNvPr id="105" name="Oval 55">
                <a:extLst>
                  <a:ext uri="{FF2B5EF4-FFF2-40B4-BE49-F238E27FC236}">
                    <a16:creationId xmlns:a16="http://schemas.microsoft.com/office/drawing/2014/main" id="{F9C04E67-AAC5-A3C9-37DC-7ABC6ECC13D3}"/>
                  </a:ext>
                </a:extLst>
              </p:cNvPr>
              <p:cNvSpPr>
                <a:spLocks noChangeArrowheads="1"/>
              </p:cNvSpPr>
              <p:nvPr/>
            </p:nvSpPr>
            <p:spPr bwMode="auto">
              <a:xfrm>
                <a:off x="2100" y="2772"/>
                <a:ext cx="147" cy="66"/>
              </a:xfrm>
              <a:prstGeom prst="ellipse">
                <a:avLst/>
              </a:prstGeom>
              <a:solidFill>
                <a:srgbClr val="FFFFFF"/>
              </a:solidFill>
              <a:ln w="9525" cap="flat">
                <a:solidFill>
                  <a:srgbClr val="C50022"/>
                </a:solidFill>
                <a:prstDash val="solid"/>
                <a:miter lim="800000"/>
                <a:headEnd/>
                <a:tailEnd/>
              </a:ln>
            </p:spPr>
            <p:txBody>
              <a:bodyPr vert="horz" wrap="square" lIns="91416" tIns="45708" rIns="91416" bIns="45708" numCol="1" anchor="t" anchorCtr="0" compatLnSpc="1">
                <a:prstTxWarp prst="textNoShape">
                  <a:avLst/>
                </a:prstTxWarp>
              </a:bodyPr>
              <a:lstStyle/>
              <a:p>
                <a:pPr defTabSz="914309">
                  <a:defRPr/>
                </a:pPr>
                <a:endParaRPr lang="pt-BR" sz="1100" kern="0">
                  <a:solidFill>
                    <a:srgbClr val="000000"/>
                  </a:solidFill>
                  <a:latin typeface="Arial" panose="020B0604020202020204"/>
                  <a:cs typeface="Arial"/>
                </a:endParaRPr>
              </a:p>
            </p:txBody>
          </p:sp>
          <p:sp>
            <p:nvSpPr>
              <p:cNvPr id="106" name="Oval 56">
                <a:extLst>
                  <a:ext uri="{FF2B5EF4-FFF2-40B4-BE49-F238E27FC236}">
                    <a16:creationId xmlns:a16="http://schemas.microsoft.com/office/drawing/2014/main" id="{1B72CE0B-8A52-7059-A2C3-246665C8B742}"/>
                  </a:ext>
                </a:extLst>
              </p:cNvPr>
              <p:cNvSpPr>
                <a:spLocks noChangeArrowheads="1"/>
              </p:cNvSpPr>
              <p:nvPr/>
            </p:nvSpPr>
            <p:spPr bwMode="auto">
              <a:xfrm>
                <a:off x="9" y="2772"/>
                <a:ext cx="147" cy="66"/>
              </a:xfrm>
              <a:prstGeom prst="ellipse">
                <a:avLst/>
              </a:prstGeom>
              <a:noFill/>
              <a:ln w="9525"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sz="1100" kern="0">
                  <a:solidFill>
                    <a:srgbClr val="000000"/>
                  </a:solidFill>
                  <a:latin typeface="Arial" panose="020B0604020202020204"/>
                  <a:cs typeface="Arial"/>
                </a:endParaRPr>
              </a:p>
            </p:txBody>
          </p:sp>
        </p:grpSp>
        <p:grpSp>
          <p:nvGrpSpPr>
            <p:cNvPr id="82" name="Agrupar 81">
              <a:extLst>
                <a:ext uri="{FF2B5EF4-FFF2-40B4-BE49-F238E27FC236}">
                  <a16:creationId xmlns:a16="http://schemas.microsoft.com/office/drawing/2014/main" id="{C44D534E-77C4-FCAF-C65E-90910E0B770C}"/>
                </a:ext>
              </a:extLst>
            </p:cNvPr>
            <p:cNvGrpSpPr/>
            <p:nvPr/>
          </p:nvGrpSpPr>
          <p:grpSpPr>
            <a:xfrm>
              <a:off x="4050600" y="3458753"/>
              <a:ext cx="591370" cy="591370"/>
              <a:chOff x="4092979" y="4112790"/>
              <a:chExt cx="591447" cy="591447"/>
            </a:xfrm>
          </p:grpSpPr>
          <p:grpSp>
            <p:nvGrpSpPr>
              <p:cNvPr id="88" name="Group 107">
                <a:extLst>
                  <a:ext uri="{FF2B5EF4-FFF2-40B4-BE49-F238E27FC236}">
                    <a16:creationId xmlns:a16="http://schemas.microsoft.com/office/drawing/2014/main" id="{321ED904-EC41-F3B8-1364-EBC334543F3F}"/>
                  </a:ext>
                </a:extLst>
              </p:cNvPr>
              <p:cNvGrpSpPr>
                <a:grpSpLocks noChangeAspect="1"/>
              </p:cNvGrpSpPr>
              <p:nvPr/>
            </p:nvGrpSpPr>
            <p:grpSpPr bwMode="auto">
              <a:xfrm>
                <a:off x="4178670" y="4193885"/>
                <a:ext cx="346457" cy="435441"/>
                <a:chOff x="4" y="11"/>
                <a:chExt cx="1717" cy="2158"/>
              </a:xfrm>
            </p:grpSpPr>
            <p:sp>
              <p:nvSpPr>
                <p:cNvPr id="90" name="Freeform 115">
                  <a:extLst>
                    <a:ext uri="{FF2B5EF4-FFF2-40B4-BE49-F238E27FC236}">
                      <a16:creationId xmlns:a16="http://schemas.microsoft.com/office/drawing/2014/main" id="{53973A60-E363-5F03-F4DB-43347EF5A09C}"/>
                    </a:ext>
                  </a:extLst>
                </p:cNvPr>
                <p:cNvSpPr>
                  <a:spLocks/>
                </p:cNvSpPr>
                <p:nvPr/>
              </p:nvSpPr>
              <p:spPr bwMode="auto">
                <a:xfrm>
                  <a:off x="441" y="1038"/>
                  <a:ext cx="382" cy="116"/>
                </a:xfrm>
                <a:custGeom>
                  <a:avLst/>
                  <a:gdLst>
                    <a:gd name="T0" fmla="*/ 52 w 161"/>
                    <a:gd name="T1" fmla="*/ 24 h 49"/>
                    <a:gd name="T2" fmla="*/ 0 w 161"/>
                    <a:gd name="T3" fmla="*/ 41 h 49"/>
                    <a:gd name="T4" fmla="*/ 55 w 161"/>
                    <a:gd name="T5" fmla="*/ 31 h 49"/>
                    <a:gd name="T6" fmla="*/ 97 w 161"/>
                    <a:gd name="T7" fmla="*/ 36 h 49"/>
                    <a:gd name="T8" fmla="*/ 161 w 161"/>
                    <a:gd name="T9" fmla="*/ 49 h 49"/>
                    <a:gd name="T10" fmla="*/ 161 w 161"/>
                    <a:gd name="T11" fmla="*/ 0 h 49"/>
                    <a:gd name="T12" fmla="*/ 110 w 161"/>
                    <a:gd name="T13" fmla="*/ 5 h 49"/>
                    <a:gd name="T14" fmla="*/ 52 w 161"/>
                    <a:gd name="T15" fmla="*/ 24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49">
                      <a:moveTo>
                        <a:pt x="52" y="24"/>
                      </a:moveTo>
                      <a:cubicBezTo>
                        <a:pt x="35" y="30"/>
                        <a:pt x="15" y="36"/>
                        <a:pt x="0" y="41"/>
                      </a:cubicBezTo>
                      <a:cubicBezTo>
                        <a:pt x="21" y="33"/>
                        <a:pt x="39" y="31"/>
                        <a:pt x="55" y="31"/>
                      </a:cubicBezTo>
                      <a:cubicBezTo>
                        <a:pt x="70" y="31"/>
                        <a:pt x="84" y="33"/>
                        <a:pt x="97" y="36"/>
                      </a:cubicBezTo>
                      <a:cubicBezTo>
                        <a:pt x="118" y="41"/>
                        <a:pt x="139" y="44"/>
                        <a:pt x="161" y="49"/>
                      </a:cubicBezTo>
                      <a:cubicBezTo>
                        <a:pt x="161" y="0"/>
                        <a:pt x="161" y="0"/>
                        <a:pt x="161" y="0"/>
                      </a:cubicBezTo>
                      <a:cubicBezTo>
                        <a:pt x="144" y="0"/>
                        <a:pt x="127" y="1"/>
                        <a:pt x="110" y="5"/>
                      </a:cubicBezTo>
                      <a:cubicBezTo>
                        <a:pt x="91" y="9"/>
                        <a:pt x="71" y="18"/>
                        <a:pt x="52" y="24"/>
                      </a:cubicBezTo>
                      <a:close/>
                    </a:path>
                  </a:pathLst>
                </a:custGeom>
                <a:noFill/>
                <a:ln w="9525"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kern="0">
                    <a:solidFill>
                      <a:srgbClr val="000000"/>
                    </a:solidFill>
                    <a:latin typeface="Arial" panose="020B0604020202020204"/>
                    <a:cs typeface="Arial"/>
                  </a:endParaRPr>
                </a:p>
              </p:txBody>
            </p:sp>
            <p:sp>
              <p:nvSpPr>
                <p:cNvPr id="91" name="Freeform 116">
                  <a:extLst>
                    <a:ext uri="{FF2B5EF4-FFF2-40B4-BE49-F238E27FC236}">
                      <a16:creationId xmlns:a16="http://schemas.microsoft.com/office/drawing/2014/main" id="{F008BD70-3C64-EC94-26FD-198C0C529B84}"/>
                    </a:ext>
                  </a:extLst>
                </p:cNvPr>
                <p:cNvSpPr>
                  <a:spLocks/>
                </p:cNvSpPr>
                <p:nvPr/>
              </p:nvSpPr>
              <p:spPr bwMode="auto">
                <a:xfrm>
                  <a:off x="633" y="1306"/>
                  <a:ext cx="190" cy="197"/>
                </a:xfrm>
                <a:custGeom>
                  <a:avLst/>
                  <a:gdLst>
                    <a:gd name="T0" fmla="*/ 59 w 80"/>
                    <a:gd name="T1" fmla="*/ 20 h 83"/>
                    <a:gd name="T2" fmla="*/ 0 w 80"/>
                    <a:gd name="T3" fmla="*/ 83 h 83"/>
                    <a:gd name="T4" fmla="*/ 48 w 80"/>
                    <a:gd name="T5" fmla="*/ 48 h 83"/>
                    <a:gd name="T6" fmla="*/ 80 w 80"/>
                    <a:gd name="T7" fmla="*/ 39 h 83"/>
                    <a:gd name="T8" fmla="*/ 80 w 80"/>
                    <a:gd name="T9" fmla="*/ 0 h 83"/>
                    <a:gd name="T10" fmla="*/ 59 w 80"/>
                    <a:gd name="T11" fmla="*/ 20 h 83"/>
                  </a:gdLst>
                  <a:ahLst/>
                  <a:cxnLst>
                    <a:cxn ang="0">
                      <a:pos x="T0" y="T1"/>
                    </a:cxn>
                    <a:cxn ang="0">
                      <a:pos x="T2" y="T3"/>
                    </a:cxn>
                    <a:cxn ang="0">
                      <a:pos x="T4" y="T5"/>
                    </a:cxn>
                    <a:cxn ang="0">
                      <a:pos x="T6" y="T7"/>
                    </a:cxn>
                    <a:cxn ang="0">
                      <a:pos x="T8" y="T9"/>
                    </a:cxn>
                    <a:cxn ang="0">
                      <a:pos x="T10" y="T11"/>
                    </a:cxn>
                  </a:cxnLst>
                  <a:rect l="0" t="0" r="r" b="b"/>
                  <a:pathLst>
                    <a:path w="80" h="83">
                      <a:moveTo>
                        <a:pt x="59" y="20"/>
                      </a:moveTo>
                      <a:cubicBezTo>
                        <a:pt x="40" y="40"/>
                        <a:pt x="19" y="57"/>
                        <a:pt x="0" y="83"/>
                      </a:cubicBezTo>
                      <a:cubicBezTo>
                        <a:pt x="14" y="69"/>
                        <a:pt x="30" y="57"/>
                        <a:pt x="48" y="48"/>
                      </a:cubicBezTo>
                      <a:cubicBezTo>
                        <a:pt x="58" y="44"/>
                        <a:pt x="69" y="41"/>
                        <a:pt x="80" y="39"/>
                      </a:cubicBezTo>
                      <a:cubicBezTo>
                        <a:pt x="80" y="0"/>
                        <a:pt x="80" y="0"/>
                        <a:pt x="80" y="0"/>
                      </a:cubicBezTo>
                      <a:cubicBezTo>
                        <a:pt x="71" y="6"/>
                        <a:pt x="64" y="14"/>
                        <a:pt x="59" y="20"/>
                      </a:cubicBezTo>
                      <a:close/>
                    </a:path>
                  </a:pathLst>
                </a:custGeom>
                <a:noFill/>
                <a:ln w="9525"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kern="0">
                    <a:solidFill>
                      <a:srgbClr val="000000"/>
                    </a:solidFill>
                    <a:latin typeface="Arial" panose="020B0604020202020204"/>
                    <a:cs typeface="Arial"/>
                  </a:endParaRPr>
                </a:p>
              </p:txBody>
            </p:sp>
            <p:sp>
              <p:nvSpPr>
                <p:cNvPr id="92" name="Freeform 117">
                  <a:extLst>
                    <a:ext uri="{FF2B5EF4-FFF2-40B4-BE49-F238E27FC236}">
                      <a16:creationId xmlns:a16="http://schemas.microsoft.com/office/drawing/2014/main" id="{D6754E9B-A4E0-F333-8930-094DCF3EB656}"/>
                    </a:ext>
                  </a:extLst>
                </p:cNvPr>
                <p:cNvSpPr>
                  <a:spLocks/>
                </p:cNvSpPr>
                <p:nvPr/>
              </p:nvSpPr>
              <p:spPr bwMode="auto">
                <a:xfrm>
                  <a:off x="372" y="1178"/>
                  <a:ext cx="451" cy="301"/>
                </a:xfrm>
                <a:custGeom>
                  <a:avLst/>
                  <a:gdLst>
                    <a:gd name="T0" fmla="*/ 179 w 190"/>
                    <a:gd name="T1" fmla="*/ 1 h 127"/>
                    <a:gd name="T2" fmla="*/ 126 w 190"/>
                    <a:gd name="T3" fmla="*/ 18 h 127"/>
                    <a:gd name="T4" fmla="*/ 85 w 190"/>
                    <a:gd name="T5" fmla="*/ 49 h 127"/>
                    <a:gd name="T6" fmla="*/ 37 w 190"/>
                    <a:gd name="T7" fmla="*/ 88 h 127"/>
                    <a:gd name="T8" fmla="*/ 0 w 190"/>
                    <a:gd name="T9" fmla="*/ 127 h 127"/>
                    <a:gd name="T10" fmla="*/ 27 w 190"/>
                    <a:gd name="T11" fmla="*/ 105 h 127"/>
                    <a:gd name="T12" fmla="*/ 83 w 190"/>
                    <a:gd name="T13" fmla="*/ 72 h 127"/>
                    <a:gd name="T14" fmla="*/ 190 w 190"/>
                    <a:gd name="T15" fmla="*/ 46 h 127"/>
                    <a:gd name="T16" fmla="*/ 190 w 190"/>
                    <a:gd name="T17" fmla="*/ 0 h 127"/>
                    <a:gd name="T18" fmla="*/ 190 w 190"/>
                    <a:gd name="T19" fmla="*/ 0 h 127"/>
                    <a:gd name="T20" fmla="*/ 179 w 190"/>
                    <a:gd name="T21" fmla="*/ 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0" h="127">
                      <a:moveTo>
                        <a:pt x="179" y="1"/>
                      </a:moveTo>
                      <a:cubicBezTo>
                        <a:pt x="160" y="4"/>
                        <a:pt x="142" y="10"/>
                        <a:pt x="126" y="18"/>
                      </a:cubicBezTo>
                      <a:cubicBezTo>
                        <a:pt x="109" y="26"/>
                        <a:pt x="98" y="37"/>
                        <a:pt x="85" y="49"/>
                      </a:cubicBezTo>
                      <a:cubicBezTo>
                        <a:pt x="69" y="62"/>
                        <a:pt x="54" y="72"/>
                        <a:pt x="37" y="88"/>
                      </a:cubicBezTo>
                      <a:cubicBezTo>
                        <a:pt x="24" y="99"/>
                        <a:pt x="11" y="112"/>
                        <a:pt x="0" y="127"/>
                      </a:cubicBezTo>
                      <a:cubicBezTo>
                        <a:pt x="6" y="119"/>
                        <a:pt x="20" y="110"/>
                        <a:pt x="27" y="105"/>
                      </a:cubicBezTo>
                      <a:cubicBezTo>
                        <a:pt x="45" y="91"/>
                        <a:pt x="64" y="80"/>
                        <a:pt x="83" y="72"/>
                      </a:cubicBezTo>
                      <a:cubicBezTo>
                        <a:pt x="118" y="56"/>
                        <a:pt x="154" y="49"/>
                        <a:pt x="190" y="46"/>
                      </a:cubicBezTo>
                      <a:cubicBezTo>
                        <a:pt x="190" y="0"/>
                        <a:pt x="190" y="0"/>
                        <a:pt x="190" y="0"/>
                      </a:cubicBezTo>
                      <a:cubicBezTo>
                        <a:pt x="190" y="0"/>
                        <a:pt x="190" y="0"/>
                        <a:pt x="190" y="0"/>
                      </a:cubicBezTo>
                      <a:cubicBezTo>
                        <a:pt x="186" y="0"/>
                        <a:pt x="182" y="1"/>
                        <a:pt x="179" y="1"/>
                      </a:cubicBezTo>
                      <a:close/>
                    </a:path>
                  </a:pathLst>
                </a:custGeom>
                <a:noFill/>
                <a:ln w="9525"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kern="0">
                    <a:solidFill>
                      <a:srgbClr val="000000"/>
                    </a:solidFill>
                    <a:latin typeface="Arial" panose="020B0604020202020204"/>
                    <a:cs typeface="Arial"/>
                  </a:endParaRPr>
                </a:p>
              </p:txBody>
            </p:sp>
            <p:sp>
              <p:nvSpPr>
                <p:cNvPr id="93" name="Freeform 118">
                  <a:extLst>
                    <a:ext uri="{FF2B5EF4-FFF2-40B4-BE49-F238E27FC236}">
                      <a16:creationId xmlns:a16="http://schemas.microsoft.com/office/drawing/2014/main" id="{16615AA4-C5C9-90B8-3BCD-01676AACF3B5}"/>
                    </a:ext>
                  </a:extLst>
                </p:cNvPr>
                <p:cNvSpPr>
                  <a:spLocks/>
                </p:cNvSpPr>
                <p:nvPr/>
              </p:nvSpPr>
              <p:spPr bwMode="auto">
                <a:xfrm>
                  <a:off x="4" y="286"/>
                  <a:ext cx="819" cy="657"/>
                </a:xfrm>
                <a:custGeom>
                  <a:avLst/>
                  <a:gdLst>
                    <a:gd name="T0" fmla="*/ 311 w 345"/>
                    <a:gd name="T1" fmla="*/ 225 h 277"/>
                    <a:gd name="T2" fmla="*/ 285 w 345"/>
                    <a:gd name="T3" fmla="*/ 253 h 277"/>
                    <a:gd name="T4" fmla="*/ 242 w 345"/>
                    <a:gd name="T5" fmla="*/ 276 h 277"/>
                    <a:gd name="T6" fmla="*/ 283 w 345"/>
                    <a:gd name="T7" fmla="*/ 277 h 277"/>
                    <a:gd name="T8" fmla="*/ 324 w 345"/>
                    <a:gd name="T9" fmla="*/ 277 h 277"/>
                    <a:gd name="T10" fmla="*/ 345 w 345"/>
                    <a:gd name="T11" fmla="*/ 274 h 277"/>
                    <a:gd name="T12" fmla="*/ 345 w 345"/>
                    <a:gd name="T13" fmla="*/ 46 h 277"/>
                    <a:gd name="T14" fmla="*/ 345 w 345"/>
                    <a:gd name="T15" fmla="*/ 44 h 277"/>
                    <a:gd name="T16" fmla="*/ 285 w 345"/>
                    <a:gd name="T17" fmla="*/ 0 h 277"/>
                    <a:gd name="T18" fmla="*/ 309 w 345"/>
                    <a:gd name="T19" fmla="*/ 33 h 277"/>
                    <a:gd name="T20" fmla="*/ 309 w 345"/>
                    <a:gd name="T21" fmla="*/ 100 h 277"/>
                    <a:gd name="T22" fmla="*/ 246 w 345"/>
                    <a:gd name="T23" fmla="*/ 61 h 277"/>
                    <a:gd name="T24" fmla="*/ 185 w 345"/>
                    <a:gd name="T25" fmla="*/ 41 h 277"/>
                    <a:gd name="T26" fmla="*/ 135 w 345"/>
                    <a:gd name="T27" fmla="*/ 34 h 277"/>
                    <a:gd name="T28" fmla="*/ 90 w 345"/>
                    <a:gd name="T29" fmla="*/ 21 h 277"/>
                    <a:gd name="T30" fmla="*/ 165 w 345"/>
                    <a:gd name="T31" fmla="*/ 67 h 277"/>
                    <a:gd name="T32" fmla="*/ 239 w 345"/>
                    <a:gd name="T33" fmla="*/ 122 h 277"/>
                    <a:gd name="T34" fmla="*/ 225 w 345"/>
                    <a:gd name="T35" fmla="*/ 117 h 277"/>
                    <a:gd name="T36" fmla="*/ 200 w 345"/>
                    <a:gd name="T37" fmla="*/ 111 h 277"/>
                    <a:gd name="T38" fmla="*/ 150 w 345"/>
                    <a:gd name="T39" fmla="*/ 106 h 277"/>
                    <a:gd name="T40" fmla="*/ 104 w 345"/>
                    <a:gd name="T41" fmla="*/ 114 h 277"/>
                    <a:gd name="T42" fmla="*/ 47 w 345"/>
                    <a:gd name="T43" fmla="*/ 119 h 277"/>
                    <a:gd name="T44" fmla="*/ 0 w 345"/>
                    <a:gd name="T45" fmla="*/ 125 h 277"/>
                    <a:gd name="T46" fmla="*/ 31 w 345"/>
                    <a:gd name="T47" fmla="*/ 126 h 277"/>
                    <a:gd name="T48" fmla="*/ 92 w 345"/>
                    <a:gd name="T49" fmla="*/ 134 h 277"/>
                    <a:gd name="T50" fmla="*/ 221 w 345"/>
                    <a:gd name="T51" fmla="*/ 167 h 277"/>
                    <a:gd name="T52" fmla="*/ 169 w 345"/>
                    <a:gd name="T53" fmla="*/ 180 h 277"/>
                    <a:gd name="T54" fmla="*/ 84 w 345"/>
                    <a:gd name="T55" fmla="*/ 207 h 277"/>
                    <a:gd name="T56" fmla="*/ 149 w 345"/>
                    <a:gd name="T57" fmla="*/ 203 h 277"/>
                    <a:gd name="T58" fmla="*/ 209 w 345"/>
                    <a:gd name="T59" fmla="*/ 213 h 277"/>
                    <a:gd name="T60" fmla="*/ 311 w 345"/>
                    <a:gd name="T61" fmla="*/ 225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45" h="277">
                      <a:moveTo>
                        <a:pt x="311" y="225"/>
                      </a:moveTo>
                      <a:cubicBezTo>
                        <a:pt x="293" y="225"/>
                        <a:pt x="290" y="243"/>
                        <a:pt x="285" y="253"/>
                      </a:cubicBezTo>
                      <a:cubicBezTo>
                        <a:pt x="277" y="268"/>
                        <a:pt x="259" y="270"/>
                        <a:pt x="242" y="276"/>
                      </a:cubicBezTo>
                      <a:cubicBezTo>
                        <a:pt x="251" y="273"/>
                        <a:pt x="272" y="277"/>
                        <a:pt x="283" y="277"/>
                      </a:cubicBezTo>
                      <a:cubicBezTo>
                        <a:pt x="298" y="277"/>
                        <a:pt x="311" y="277"/>
                        <a:pt x="324" y="277"/>
                      </a:cubicBezTo>
                      <a:cubicBezTo>
                        <a:pt x="331" y="276"/>
                        <a:pt x="338" y="275"/>
                        <a:pt x="345" y="274"/>
                      </a:cubicBezTo>
                      <a:cubicBezTo>
                        <a:pt x="345" y="46"/>
                        <a:pt x="345" y="46"/>
                        <a:pt x="345" y="46"/>
                      </a:cubicBezTo>
                      <a:cubicBezTo>
                        <a:pt x="345" y="45"/>
                        <a:pt x="345" y="45"/>
                        <a:pt x="345" y="44"/>
                      </a:cubicBezTo>
                      <a:cubicBezTo>
                        <a:pt x="328" y="31"/>
                        <a:pt x="308" y="16"/>
                        <a:pt x="285" y="0"/>
                      </a:cubicBezTo>
                      <a:cubicBezTo>
                        <a:pt x="298" y="10"/>
                        <a:pt x="305" y="24"/>
                        <a:pt x="309" y="33"/>
                      </a:cubicBezTo>
                      <a:cubicBezTo>
                        <a:pt x="322" y="59"/>
                        <a:pt x="321" y="82"/>
                        <a:pt x="309" y="100"/>
                      </a:cubicBezTo>
                      <a:cubicBezTo>
                        <a:pt x="292" y="86"/>
                        <a:pt x="269" y="72"/>
                        <a:pt x="246" y="61"/>
                      </a:cubicBezTo>
                      <a:cubicBezTo>
                        <a:pt x="228" y="53"/>
                        <a:pt x="207" y="45"/>
                        <a:pt x="185" y="41"/>
                      </a:cubicBezTo>
                      <a:cubicBezTo>
                        <a:pt x="169" y="37"/>
                        <a:pt x="151" y="38"/>
                        <a:pt x="135" y="34"/>
                      </a:cubicBezTo>
                      <a:cubicBezTo>
                        <a:pt x="120" y="31"/>
                        <a:pt x="103" y="25"/>
                        <a:pt x="90" y="21"/>
                      </a:cubicBezTo>
                      <a:cubicBezTo>
                        <a:pt x="126" y="33"/>
                        <a:pt x="145" y="49"/>
                        <a:pt x="165" y="67"/>
                      </a:cubicBezTo>
                      <a:cubicBezTo>
                        <a:pt x="186" y="87"/>
                        <a:pt x="211" y="101"/>
                        <a:pt x="239" y="122"/>
                      </a:cubicBezTo>
                      <a:cubicBezTo>
                        <a:pt x="234" y="120"/>
                        <a:pt x="229" y="118"/>
                        <a:pt x="225" y="117"/>
                      </a:cubicBezTo>
                      <a:cubicBezTo>
                        <a:pt x="217" y="115"/>
                        <a:pt x="208" y="113"/>
                        <a:pt x="200" y="111"/>
                      </a:cubicBezTo>
                      <a:cubicBezTo>
                        <a:pt x="184" y="108"/>
                        <a:pt x="167" y="106"/>
                        <a:pt x="150" y="106"/>
                      </a:cubicBezTo>
                      <a:cubicBezTo>
                        <a:pt x="133" y="106"/>
                        <a:pt x="120" y="111"/>
                        <a:pt x="104" y="114"/>
                      </a:cubicBezTo>
                      <a:cubicBezTo>
                        <a:pt x="85" y="118"/>
                        <a:pt x="69" y="118"/>
                        <a:pt x="47" y="119"/>
                      </a:cubicBezTo>
                      <a:cubicBezTo>
                        <a:pt x="32" y="120"/>
                        <a:pt x="15" y="122"/>
                        <a:pt x="0" y="125"/>
                      </a:cubicBezTo>
                      <a:cubicBezTo>
                        <a:pt x="8" y="123"/>
                        <a:pt x="23" y="126"/>
                        <a:pt x="31" y="126"/>
                      </a:cubicBezTo>
                      <a:cubicBezTo>
                        <a:pt x="52" y="128"/>
                        <a:pt x="72" y="131"/>
                        <a:pt x="92" y="134"/>
                      </a:cubicBezTo>
                      <a:cubicBezTo>
                        <a:pt x="137" y="142"/>
                        <a:pt x="180" y="155"/>
                        <a:pt x="221" y="167"/>
                      </a:cubicBezTo>
                      <a:cubicBezTo>
                        <a:pt x="200" y="163"/>
                        <a:pt x="181" y="174"/>
                        <a:pt x="169" y="180"/>
                      </a:cubicBezTo>
                      <a:cubicBezTo>
                        <a:pt x="145" y="192"/>
                        <a:pt x="117" y="198"/>
                        <a:pt x="84" y="207"/>
                      </a:cubicBezTo>
                      <a:cubicBezTo>
                        <a:pt x="105" y="204"/>
                        <a:pt x="127" y="202"/>
                        <a:pt x="149" y="203"/>
                      </a:cubicBezTo>
                      <a:cubicBezTo>
                        <a:pt x="169" y="204"/>
                        <a:pt x="190" y="209"/>
                        <a:pt x="209" y="213"/>
                      </a:cubicBezTo>
                      <a:cubicBezTo>
                        <a:pt x="248" y="221"/>
                        <a:pt x="280" y="223"/>
                        <a:pt x="311" y="225"/>
                      </a:cubicBezTo>
                      <a:close/>
                    </a:path>
                  </a:pathLst>
                </a:custGeom>
                <a:noFill/>
                <a:ln w="9525"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kern="0">
                    <a:solidFill>
                      <a:srgbClr val="000000"/>
                    </a:solidFill>
                    <a:latin typeface="Arial" panose="020B0604020202020204"/>
                    <a:cs typeface="Arial"/>
                  </a:endParaRPr>
                </a:p>
              </p:txBody>
            </p:sp>
            <p:sp>
              <p:nvSpPr>
                <p:cNvPr id="94" name="Freeform 119">
                  <a:extLst>
                    <a:ext uri="{FF2B5EF4-FFF2-40B4-BE49-F238E27FC236}">
                      <a16:creationId xmlns:a16="http://schemas.microsoft.com/office/drawing/2014/main" id="{5C234A65-0966-4AC6-0FB9-B477D1B6CEF1}"/>
                    </a:ext>
                  </a:extLst>
                </p:cNvPr>
                <p:cNvSpPr>
                  <a:spLocks/>
                </p:cNvSpPr>
                <p:nvPr/>
              </p:nvSpPr>
              <p:spPr bwMode="auto">
                <a:xfrm>
                  <a:off x="879" y="1040"/>
                  <a:ext cx="828" cy="854"/>
                </a:xfrm>
                <a:custGeom>
                  <a:avLst/>
                  <a:gdLst>
                    <a:gd name="T0" fmla="*/ 335 w 349"/>
                    <a:gd name="T1" fmla="*/ 57 h 360"/>
                    <a:gd name="T2" fmla="*/ 311 w 349"/>
                    <a:gd name="T3" fmla="*/ 94 h 360"/>
                    <a:gd name="T4" fmla="*/ 291 w 349"/>
                    <a:gd name="T5" fmla="*/ 115 h 360"/>
                    <a:gd name="T6" fmla="*/ 281 w 349"/>
                    <a:gd name="T7" fmla="*/ 123 h 360"/>
                    <a:gd name="T8" fmla="*/ 276 w 349"/>
                    <a:gd name="T9" fmla="*/ 127 h 360"/>
                    <a:gd name="T10" fmla="*/ 270 w 349"/>
                    <a:gd name="T11" fmla="*/ 130 h 360"/>
                    <a:gd name="T12" fmla="*/ 228 w 349"/>
                    <a:gd name="T13" fmla="*/ 150 h 360"/>
                    <a:gd name="T14" fmla="*/ 217 w 349"/>
                    <a:gd name="T15" fmla="*/ 153 h 360"/>
                    <a:gd name="T16" fmla="*/ 201 w 349"/>
                    <a:gd name="T17" fmla="*/ 156 h 360"/>
                    <a:gd name="T18" fmla="*/ 175 w 349"/>
                    <a:gd name="T19" fmla="*/ 159 h 360"/>
                    <a:gd name="T20" fmla="*/ 121 w 349"/>
                    <a:gd name="T21" fmla="*/ 150 h 360"/>
                    <a:gd name="T22" fmla="*/ 93 w 349"/>
                    <a:gd name="T23" fmla="*/ 138 h 360"/>
                    <a:gd name="T24" fmla="*/ 92 w 349"/>
                    <a:gd name="T25" fmla="*/ 138 h 360"/>
                    <a:gd name="T26" fmla="*/ 74 w 349"/>
                    <a:gd name="T27" fmla="*/ 127 h 360"/>
                    <a:gd name="T28" fmla="*/ 38 w 349"/>
                    <a:gd name="T29" fmla="*/ 94 h 360"/>
                    <a:gd name="T30" fmla="*/ 14 w 349"/>
                    <a:gd name="T31" fmla="*/ 57 h 360"/>
                    <a:gd name="T32" fmla="*/ 3 w 349"/>
                    <a:gd name="T33" fmla="*/ 23 h 360"/>
                    <a:gd name="T34" fmla="*/ 0 w 349"/>
                    <a:gd name="T35" fmla="*/ 0 h 360"/>
                    <a:gd name="T36" fmla="*/ 0 w 349"/>
                    <a:gd name="T37" fmla="*/ 0 h 360"/>
                    <a:gd name="T38" fmla="*/ 0 w 349"/>
                    <a:gd name="T39" fmla="*/ 0 h 360"/>
                    <a:gd name="T40" fmla="*/ 0 w 349"/>
                    <a:gd name="T41" fmla="*/ 54 h 360"/>
                    <a:gd name="T42" fmla="*/ 0 w 349"/>
                    <a:gd name="T43" fmla="*/ 56 h 360"/>
                    <a:gd name="T44" fmla="*/ 0 w 349"/>
                    <a:gd name="T45" fmla="*/ 102 h 360"/>
                    <a:gd name="T46" fmla="*/ 0 w 349"/>
                    <a:gd name="T47" fmla="*/ 102 h 360"/>
                    <a:gd name="T48" fmla="*/ 0 w 349"/>
                    <a:gd name="T49" fmla="*/ 147 h 360"/>
                    <a:gd name="T50" fmla="*/ 0 w 349"/>
                    <a:gd name="T51" fmla="*/ 159 h 360"/>
                    <a:gd name="T52" fmla="*/ 0 w 349"/>
                    <a:gd name="T53" fmla="*/ 171 h 360"/>
                    <a:gd name="T54" fmla="*/ 0 w 349"/>
                    <a:gd name="T55" fmla="*/ 201 h 360"/>
                    <a:gd name="T56" fmla="*/ 0 w 349"/>
                    <a:gd name="T57" fmla="*/ 197 h 360"/>
                    <a:gd name="T58" fmla="*/ 1 w 349"/>
                    <a:gd name="T59" fmla="*/ 203 h 360"/>
                    <a:gd name="T60" fmla="*/ 4 w 349"/>
                    <a:gd name="T61" fmla="*/ 220 h 360"/>
                    <a:gd name="T62" fmla="*/ 11 w 349"/>
                    <a:gd name="T63" fmla="*/ 246 h 360"/>
                    <a:gd name="T64" fmla="*/ 27 w 349"/>
                    <a:gd name="T65" fmla="*/ 276 h 360"/>
                    <a:gd name="T66" fmla="*/ 51 w 349"/>
                    <a:gd name="T67" fmla="*/ 307 h 360"/>
                    <a:gd name="T68" fmla="*/ 85 w 349"/>
                    <a:gd name="T69" fmla="*/ 334 h 360"/>
                    <a:gd name="T70" fmla="*/ 127 w 349"/>
                    <a:gd name="T71" fmla="*/ 353 h 360"/>
                    <a:gd name="T72" fmla="*/ 175 w 349"/>
                    <a:gd name="T73" fmla="*/ 360 h 360"/>
                    <a:gd name="T74" fmla="*/ 222 w 349"/>
                    <a:gd name="T75" fmla="*/ 353 h 360"/>
                    <a:gd name="T76" fmla="*/ 264 w 349"/>
                    <a:gd name="T77" fmla="*/ 334 h 360"/>
                    <a:gd name="T78" fmla="*/ 298 w 349"/>
                    <a:gd name="T79" fmla="*/ 307 h 360"/>
                    <a:gd name="T80" fmla="*/ 322 w 349"/>
                    <a:gd name="T81" fmla="*/ 276 h 360"/>
                    <a:gd name="T82" fmla="*/ 338 w 349"/>
                    <a:gd name="T83" fmla="*/ 246 h 360"/>
                    <a:gd name="T84" fmla="*/ 345 w 349"/>
                    <a:gd name="T85" fmla="*/ 220 h 360"/>
                    <a:gd name="T86" fmla="*/ 348 w 349"/>
                    <a:gd name="T87" fmla="*/ 203 h 360"/>
                    <a:gd name="T88" fmla="*/ 349 w 349"/>
                    <a:gd name="T89" fmla="*/ 198 h 360"/>
                    <a:gd name="T90" fmla="*/ 349 w 349"/>
                    <a:gd name="T91" fmla="*/ 4 h 360"/>
                    <a:gd name="T92" fmla="*/ 346 w 349"/>
                    <a:gd name="T93" fmla="*/ 23 h 360"/>
                    <a:gd name="T94" fmla="*/ 335 w 349"/>
                    <a:gd name="T95"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9" h="360">
                      <a:moveTo>
                        <a:pt x="335" y="57"/>
                      </a:moveTo>
                      <a:cubicBezTo>
                        <a:pt x="329" y="69"/>
                        <a:pt x="322" y="82"/>
                        <a:pt x="311" y="94"/>
                      </a:cubicBezTo>
                      <a:cubicBezTo>
                        <a:pt x="306" y="101"/>
                        <a:pt x="299" y="108"/>
                        <a:pt x="291" y="115"/>
                      </a:cubicBezTo>
                      <a:cubicBezTo>
                        <a:pt x="288" y="117"/>
                        <a:pt x="285" y="120"/>
                        <a:pt x="281" y="123"/>
                      </a:cubicBezTo>
                      <a:cubicBezTo>
                        <a:pt x="279" y="124"/>
                        <a:pt x="278" y="126"/>
                        <a:pt x="276" y="127"/>
                      </a:cubicBezTo>
                      <a:cubicBezTo>
                        <a:pt x="274" y="128"/>
                        <a:pt x="272" y="129"/>
                        <a:pt x="270" y="130"/>
                      </a:cubicBezTo>
                      <a:cubicBezTo>
                        <a:pt x="257" y="138"/>
                        <a:pt x="243" y="145"/>
                        <a:pt x="228" y="150"/>
                      </a:cubicBezTo>
                      <a:cubicBezTo>
                        <a:pt x="225" y="151"/>
                        <a:pt x="221" y="152"/>
                        <a:pt x="217" y="153"/>
                      </a:cubicBezTo>
                      <a:cubicBezTo>
                        <a:pt x="212" y="154"/>
                        <a:pt x="207" y="155"/>
                        <a:pt x="201" y="156"/>
                      </a:cubicBezTo>
                      <a:cubicBezTo>
                        <a:pt x="192" y="158"/>
                        <a:pt x="183" y="158"/>
                        <a:pt x="175" y="159"/>
                      </a:cubicBezTo>
                      <a:cubicBezTo>
                        <a:pt x="156" y="158"/>
                        <a:pt x="138" y="155"/>
                        <a:pt x="121" y="150"/>
                      </a:cubicBezTo>
                      <a:cubicBezTo>
                        <a:pt x="111" y="147"/>
                        <a:pt x="102" y="143"/>
                        <a:pt x="93" y="138"/>
                      </a:cubicBezTo>
                      <a:cubicBezTo>
                        <a:pt x="92" y="138"/>
                        <a:pt x="92" y="138"/>
                        <a:pt x="92" y="138"/>
                      </a:cubicBezTo>
                      <a:cubicBezTo>
                        <a:pt x="85" y="134"/>
                        <a:pt x="79" y="131"/>
                        <a:pt x="74" y="127"/>
                      </a:cubicBezTo>
                      <a:cubicBezTo>
                        <a:pt x="60" y="117"/>
                        <a:pt x="47" y="106"/>
                        <a:pt x="38" y="94"/>
                      </a:cubicBezTo>
                      <a:cubicBezTo>
                        <a:pt x="28" y="82"/>
                        <a:pt x="20" y="69"/>
                        <a:pt x="14" y="57"/>
                      </a:cubicBezTo>
                      <a:cubicBezTo>
                        <a:pt x="9" y="45"/>
                        <a:pt x="5" y="34"/>
                        <a:pt x="3" y="23"/>
                      </a:cubicBezTo>
                      <a:cubicBezTo>
                        <a:pt x="1" y="14"/>
                        <a:pt x="0" y="7"/>
                        <a:pt x="0" y="0"/>
                      </a:cubicBezTo>
                      <a:cubicBezTo>
                        <a:pt x="0" y="0"/>
                        <a:pt x="0" y="0"/>
                        <a:pt x="0" y="0"/>
                      </a:cubicBezTo>
                      <a:cubicBezTo>
                        <a:pt x="0" y="0"/>
                        <a:pt x="0" y="0"/>
                        <a:pt x="0" y="0"/>
                      </a:cubicBezTo>
                      <a:cubicBezTo>
                        <a:pt x="0" y="54"/>
                        <a:pt x="0" y="54"/>
                        <a:pt x="0" y="54"/>
                      </a:cubicBezTo>
                      <a:cubicBezTo>
                        <a:pt x="0" y="56"/>
                        <a:pt x="0" y="56"/>
                        <a:pt x="0" y="56"/>
                      </a:cubicBezTo>
                      <a:cubicBezTo>
                        <a:pt x="0" y="102"/>
                        <a:pt x="0" y="102"/>
                        <a:pt x="0" y="102"/>
                      </a:cubicBezTo>
                      <a:cubicBezTo>
                        <a:pt x="0" y="102"/>
                        <a:pt x="0" y="102"/>
                        <a:pt x="0" y="102"/>
                      </a:cubicBezTo>
                      <a:cubicBezTo>
                        <a:pt x="0" y="147"/>
                        <a:pt x="0" y="147"/>
                        <a:pt x="0" y="147"/>
                      </a:cubicBezTo>
                      <a:cubicBezTo>
                        <a:pt x="0" y="159"/>
                        <a:pt x="0" y="159"/>
                        <a:pt x="0" y="159"/>
                      </a:cubicBezTo>
                      <a:cubicBezTo>
                        <a:pt x="0" y="171"/>
                        <a:pt x="0" y="171"/>
                        <a:pt x="0" y="171"/>
                      </a:cubicBezTo>
                      <a:cubicBezTo>
                        <a:pt x="0" y="201"/>
                        <a:pt x="0" y="201"/>
                        <a:pt x="0" y="201"/>
                      </a:cubicBezTo>
                      <a:cubicBezTo>
                        <a:pt x="0" y="199"/>
                        <a:pt x="0" y="197"/>
                        <a:pt x="0" y="197"/>
                      </a:cubicBezTo>
                      <a:cubicBezTo>
                        <a:pt x="0" y="197"/>
                        <a:pt x="0" y="199"/>
                        <a:pt x="1" y="203"/>
                      </a:cubicBezTo>
                      <a:cubicBezTo>
                        <a:pt x="2" y="207"/>
                        <a:pt x="2" y="213"/>
                        <a:pt x="4" y="220"/>
                      </a:cubicBezTo>
                      <a:cubicBezTo>
                        <a:pt x="5" y="228"/>
                        <a:pt x="8" y="236"/>
                        <a:pt x="11" y="246"/>
                      </a:cubicBezTo>
                      <a:cubicBezTo>
                        <a:pt x="15" y="255"/>
                        <a:pt x="20" y="265"/>
                        <a:pt x="27" y="276"/>
                      </a:cubicBezTo>
                      <a:cubicBezTo>
                        <a:pt x="33" y="286"/>
                        <a:pt x="41" y="297"/>
                        <a:pt x="51" y="307"/>
                      </a:cubicBezTo>
                      <a:cubicBezTo>
                        <a:pt x="61" y="318"/>
                        <a:pt x="73" y="326"/>
                        <a:pt x="85" y="334"/>
                      </a:cubicBezTo>
                      <a:cubicBezTo>
                        <a:pt x="98" y="343"/>
                        <a:pt x="113" y="348"/>
                        <a:pt x="127" y="353"/>
                      </a:cubicBezTo>
                      <a:cubicBezTo>
                        <a:pt x="143" y="357"/>
                        <a:pt x="159" y="359"/>
                        <a:pt x="175" y="360"/>
                      </a:cubicBezTo>
                      <a:cubicBezTo>
                        <a:pt x="191" y="359"/>
                        <a:pt x="206" y="357"/>
                        <a:pt x="222" y="353"/>
                      </a:cubicBezTo>
                      <a:cubicBezTo>
                        <a:pt x="237" y="348"/>
                        <a:pt x="251" y="343"/>
                        <a:pt x="264" y="334"/>
                      </a:cubicBezTo>
                      <a:cubicBezTo>
                        <a:pt x="277" y="326"/>
                        <a:pt x="289" y="317"/>
                        <a:pt x="298" y="307"/>
                      </a:cubicBezTo>
                      <a:cubicBezTo>
                        <a:pt x="308" y="297"/>
                        <a:pt x="316" y="286"/>
                        <a:pt x="322" y="276"/>
                      </a:cubicBezTo>
                      <a:cubicBezTo>
                        <a:pt x="329" y="265"/>
                        <a:pt x="334" y="255"/>
                        <a:pt x="338" y="246"/>
                      </a:cubicBezTo>
                      <a:cubicBezTo>
                        <a:pt x="341" y="236"/>
                        <a:pt x="344" y="227"/>
                        <a:pt x="345" y="220"/>
                      </a:cubicBezTo>
                      <a:cubicBezTo>
                        <a:pt x="347" y="213"/>
                        <a:pt x="347" y="207"/>
                        <a:pt x="348" y="203"/>
                      </a:cubicBezTo>
                      <a:cubicBezTo>
                        <a:pt x="349" y="201"/>
                        <a:pt x="349" y="199"/>
                        <a:pt x="349" y="198"/>
                      </a:cubicBezTo>
                      <a:cubicBezTo>
                        <a:pt x="349" y="4"/>
                        <a:pt x="349" y="4"/>
                        <a:pt x="349" y="4"/>
                      </a:cubicBezTo>
                      <a:cubicBezTo>
                        <a:pt x="348" y="10"/>
                        <a:pt x="348" y="16"/>
                        <a:pt x="346" y="23"/>
                      </a:cubicBezTo>
                      <a:cubicBezTo>
                        <a:pt x="344" y="34"/>
                        <a:pt x="340" y="45"/>
                        <a:pt x="335" y="57"/>
                      </a:cubicBezTo>
                      <a:close/>
                    </a:path>
                  </a:pathLst>
                </a:custGeom>
                <a:noFill/>
                <a:ln w="9525"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kern="0">
                    <a:solidFill>
                      <a:srgbClr val="000000"/>
                    </a:solidFill>
                    <a:latin typeface="Arial" panose="020B0604020202020204"/>
                    <a:cs typeface="Arial"/>
                  </a:endParaRPr>
                </a:p>
              </p:txBody>
            </p:sp>
            <p:sp>
              <p:nvSpPr>
                <p:cNvPr id="95" name="Freeform 120">
                  <a:extLst>
                    <a:ext uri="{FF2B5EF4-FFF2-40B4-BE49-F238E27FC236}">
                      <a16:creationId xmlns:a16="http://schemas.microsoft.com/office/drawing/2014/main" id="{0B2AD0EA-7290-F2E6-BFC1-FE1C73EA125C}"/>
                    </a:ext>
                  </a:extLst>
                </p:cNvPr>
                <p:cNvSpPr>
                  <a:spLocks/>
                </p:cNvSpPr>
                <p:nvPr/>
              </p:nvSpPr>
              <p:spPr bwMode="auto">
                <a:xfrm>
                  <a:off x="879" y="1574"/>
                  <a:ext cx="828" cy="595"/>
                </a:xfrm>
                <a:custGeom>
                  <a:avLst/>
                  <a:gdLst>
                    <a:gd name="T0" fmla="*/ 335 w 349"/>
                    <a:gd name="T1" fmla="*/ 58 h 251"/>
                    <a:gd name="T2" fmla="*/ 311 w 349"/>
                    <a:gd name="T3" fmla="*/ 94 h 251"/>
                    <a:gd name="T4" fmla="*/ 276 w 349"/>
                    <a:gd name="T5" fmla="*/ 127 h 251"/>
                    <a:gd name="T6" fmla="*/ 228 w 349"/>
                    <a:gd name="T7" fmla="*/ 150 h 251"/>
                    <a:gd name="T8" fmla="*/ 175 w 349"/>
                    <a:gd name="T9" fmla="*/ 159 h 251"/>
                    <a:gd name="T10" fmla="*/ 121 w 349"/>
                    <a:gd name="T11" fmla="*/ 150 h 251"/>
                    <a:gd name="T12" fmla="*/ 74 w 349"/>
                    <a:gd name="T13" fmla="*/ 127 h 251"/>
                    <a:gd name="T14" fmla="*/ 38 w 349"/>
                    <a:gd name="T15" fmla="*/ 94 h 251"/>
                    <a:gd name="T16" fmla="*/ 14 w 349"/>
                    <a:gd name="T17" fmla="*/ 58 h 251"/>
                    <a:gd name="T18" fmla="*/ 3 w 349"/>
                    <a:gd name="T19" fmla="*/ 23 h 251"/>
                    <a:gd name="T20" fmla="*/ 0 w 349"/>
                    <a:gd name="T21" fmla="*/ 0 h 251"/>
                    <a:gd name="T22" fmla="*/ 0 w 349"/>
                    <a:gd name="T23" fmla="*/ 77 h 251"/>
                    <a:gd name="T24" fmla="*/ 174 w 349"/>
                    <a:gd name="T25" fmla="*/ 251 h 251"/>
                    <a:gd name="T26" fmla="*/ 349 w 349"/>
                    <a:gd name="T27" fmla="*/ 77 h 251"/>
                    <a:gd name="T28" fmla="*/ 349 w 349"/>
                    <a:gd name="T29" fmla="*/ 5 h 251"/>
                    <a:gd name="T30" fmla="*/ 346 w 349"/>
                    <a:gd name="T31" fmla="*/ 23 h 251"/>
                    <a:gd name="T32" fmla="*/ 335 w 349"/>
                    <a:gd name="T33" fmla="*/ 58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9" h="251">
                      <a:moveTo>
                        <a:pt x="335" y="58"/>
                      </a:moveTo>
                      <a:cubicBezTo>
                        <a:pt x="329" y="70"/>
                        <a:pt x="322" y="82"/>
                        <a:pt x="311" y="94"/>
                      </a:cubicBezTo>
                      <a:cubicBezTo>
                        <a:pt x="302" y="106"/>
                        <a:pt x="289" y="117"/>
                        <a:pt x="276" y="127"/>
                      </a:cubicBezTo>
                      <a:cubicBezTo>
                        <a:pt x="262" y="137"/>
                        <a:pt x="245" y="145"/>
                        <a:pt x="228" y="150"/>
                      </a:cubicBezTo>
                      <a:cubicBezTo>
                        <a:pt x="211" y="156"/>
                        <a:pt x="192" y="158"/>
                        <a:pt x="175" y="159"/>
                      </a:cubicBezTo>
                      <a:cubicBezTo>
                        <a:pt x="156" y="158"/>
                        <a:pt x="138" y="156"/>
                        <a:pt x="121" y="150"/>
                      </a:cubicBezTo>
                      <a:cubicBezTo>
                        <a:pt x="104" y="145"/>
                        <a:pt x="88" y="137"/>
                        <a:pt x="74" y="127"/>
                      </a:cubicBezTo>
                      <a:cubicBezTo>
                        <a:pt x="60" y="117"/>
                        <a:pt x="47" y="106"/>
                        <a:pt x="38" y="94"/>
                      </a:cubicBezTo>
                      <a:cubicBezTo>
                        <a:pt x="28" y="82"/>
                        <a:pt x="20" y="70"/>
                        <a:pt x="14" y="58"/>
                      </a:cubicBezTo>
                      <a:cubicBezTo>
                        <a:pt x="9" y="45"/>
                        <a:pt x="5" y="34"/>
                        <a:pt x="3" y="23"/>
                      </a:cubicBezTo>
                      <a:cubicBezTo>
                        <a:pt x="1" y="14"/>
                        <a:pt x="0" y="7"/>
                        <a:pt x="0" y="0"/>
                      </a:cubicBezTo>
                      <a:cubicBezTo>
                        <a:pt x="0" y="77"/>
                        <a:pt x="0" y="77"/>
                        <a:pt x="0" y="77"/>
                      </a:cubicBezTo>
                      <a:cubicBezTo>
                        <a:pt x="0" y="173"/>
                        <a:pt x="78" y="251"/>
                        <a:pt x="174" y="251"/>
                      </a:cubicBezTo>
                      <a:cubicBezTo>
                        <a:pt x="271" y="251"/>
                        <a:pt x="349" y="173"/>
                        <a:pt x="349" y="77"/>
                      </a:cubicBezTo>
                      <a:cubicBezTo>
                        <a:pt x="349" y="5"/>
                        <a:pt x="349" y="5"/>
                        <a:pt x="349" y="5"/>
                      </a:cubicBezTo>
                      <a:cubicBezTo>
                        <a:pt x="348" y="10"/>
                        <a:pt x="348" y="16"/>
                        <a:pt x="346" y="23"/>
                      </a:cubicBezTo>
                      <a:cubicBezTo>
                        <a:pt x="344" y="34"/>
                        <a:pt x="340" y="45"/>
                        <a:pt x="335" y="58"/>
                      </a:cubicBezTo>
                      <a:close/>
                    </a:path>
                  </a:pathLst>
                </a:custGeom>
                <a:noFill/>
                <a:ln w="9525"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kern="0">
                    <a:solidFill>
                      <a:srgbClr val="000000"/>
                    </a:solidFill>
                    <a:latin typeface="Arial" panose="020B0604020202020204"/>
                    <a:cs typeface="Arial"/>
                  </a:endParaRPr>
                </a:p>
              </p:txBody>
            </p:sp>
            <p:sp>
              <p:nvSpPr>
                <p:cNvPr id="96" name="Freeform 121">
                  <a:extLst>
                    <a:ext uri="{FF2B5EF4-FFF2-40B4-BE49-F238E27FC236}">
                      <a16:creationId xmlns:a16="http://schemas.microsoft.com/office/drawing/2014/main" id="{DF177333-94EA-B231-820B-84FAACE0BDC3}"/>
                    </a:ext>
                  </a:extLst>
                </p:cNvPr>
                <p:cNvSpPr>
                  <a:spLocks noEditPoints="1"/>
                </p:cNvSpPr>
                <p:nvPr/>
              </p:nvSpPr>
              <p:spPr bwMode="auto">
                <a:xfrm>
                  <a:off x="865" y="11"/>
                  <a:ext cx="856" cy="1347"/>
                </a:xfrm>
                <a:custGeom>
                  <a:avLst/>
                  <a:gdLst>
                    <a:gd name="T0" fmla="*/ 288 w 361"/>
                    <a:gd name="T1" fmla="*/ 135 h 568"/>
                    <a:gd name="T2" fmla="*/ 88 w 361"/>
                    <a:gd name="T3" fmla="*/ 0 h 568"/>
                    <a:gd name="T4" fmla="*/ 37 w 361"/>
                    <a:gd name="T5" fmla="*/ 15 h 568"/>
                    <a:gd name="T6" fmla="*/ 6 w 361"/>
                    <a:gd name="T7" fmla="*/ 162 h 568"/>
                    <a:gd name="T8" fmla="*/ 6 w 361"/>
                    <a:gd name="T9" fmla="*/ 180 h 568"/>
                    <a:gd name="T10" fmla="*/ 6 w 361"/>
                    <a:gd name="T11" fmla="*/ 382 h 568"/>
                    <a:gd name="T12" fmla="*/ 6 w 361"/>
                    <a:gd name="T13" fmla="*/ 409 h 568"/>
                    <a:gd name="T14" fmla="*/ 6 w 361"/>
                    <a:gd name="T15" fmla="*/ 406 h 568"/>
                    <a:gd name="T16" fmla="*/ 7 w 361"/>
                    <a:gd name="T17" fmla="*/ 410 h 568"/>
                    <a:gd name="T18" fmla="*/ 7 w 361"/>
                    <a:gd name="T19" fmla="*/ 412 h 568"/>
                    <a:gd name="T20" fmla="*/ 9 w 361"/>
                    <a:gd name="T21" fmla="*/ 422 h 568"/>
                    <a:gd name="T22" fmla="*/ 10 w 361"/>
                    <a:gd name="T23" fmla="*/ 429 h 568"/>
                    <a:gd name="T24" fmla="*/ 11 w 361"/>
                    <a:gd name="T25" fmla="*/ 435 h 568"/>
                    <a:gd name="T26" fmla="*/ 18 w 361"/>
                    <a:gd name="T27" fmla="*/ 454 h 568"/>
                    <a:gd name="T28" fmla="*/ 33 w 361"/>
                    <a:gd name="T29" fmla="*/ 485 h 568"/>
                    <a:gd name="T30" fmla="*/ 57 w 361"/>
                    <a:gd name="T31" fmla="*/ 516 h 568"/>
                    <a:gd name="T32" fmla="*/ 91 w 361"/>
                    <a:gd name="T33" fmla="*/ 543 h 568"/>
                    <a:gd name="T34" fmla="*/ 134 w 361"/>
                    <a:gd name="T35" fmla="*/ 562 h 568"/>
                    <a:gd name="T36" fmla="*/ 181 w 361"/>
                    <a:gd name="T37" fmla="*/ 568 h 568"/>
                    <a:gd name="T38" fmla="*/ 228 w 361"/>
                    <a:gd name="T39" fmla="*/ 562 h 568"/>
                    <a:gd name="T40" fmla="*/ 253 w 361"/>
                    <a:gd name="T41" fmla="*/ 552 h 568"/>
                    <a:gd name="T42" fmla="*/ 267 w 361"/>
                    <a:gd name="T43" fmla="*/ 545 h 568"/>
                    <a:gd name="T44" fmla="*/ 270 w 361"/>
                    <a:gd name="T45" fmla="*/ 543 h 568"/>
                    <a:gd name="T46" fmla="*/ 278 w 361"/>
                    <a:gd name="T47" fmla="*/ 537 h 568"/>
                    <a:gd name="T48" fmla="*/ 304 w 361"/>
                    <a:gd name="T49" fmla="*/ 516 h 568"/>
                    <a:gd name="T50" fmla="*/ 328 w 361"/>
                    <a:gd name="T51" fmla="*/ 485 h 568"/>
                    <a:gd name="T52" fmla="*/ 344 w 361"/>
                    <a:gd name="T53" fmla="*/ 454 h 568"/>
                    <a:gd name="T54" fmla="*/ 351 w 361"/>
                    <a:gd name="T55" fmla="*/ 429 h 568"/>
                    <a:gd name="T56" fmla="*/ 354 w 361"/>
                    <a:gd name="T57" fmla="*/ 412 h 568"/>
                    <a:gd name="T58" fmla="*/ 355 w 361"/>
                    <a:gd name="T59" fmla="*/ 407 h 568"/>
                    <a:gd name="T60" fmla="*/ 355 w 361"/>
                    <a:gd name="T61" fmla="*/ 344 h 568"/>
                    <a:gd name="T62" fmla="*/ 355 w 361"/>
                    <a:gd name="T63" fmla="*/ 338 h 568"/>
                    <a:gd name="T64" fmla="*/ 288 w 361"/>
                    <a:gd name="T65" fmla="*/ 135 h 568"/>
                    <a:gd name="T66" fmla="*/ 286 w 361"/>
                    <a:gd name="T67" fmla="*/ 353 h 568"/>
                    <a:gd name="T68" fmla="*/ 252 w 361"/>
                    <a:gd name="T69" fmla="*/ 362 h 568"/>
                    <a:gd name="T70" fmla="*/ 142 w 361"/>
                    <a:gd name="T71" fmla="*/ 305 h 568"/>
                    <a:gd name="T72" fmla="*/ 142 w 361"/>
                    <a:gd name="T73" fmla="*/ 305 h 568"/>
                    <a:gd name="T74" fmla="*/ 104 w 361"/>
                    <a:gd name="T75" fmla="*/ 261 h 568"/>
                    <a:gd name="T76" fmla="*/ 79 w 361"/>
                    <a:gd name="T77" fmla="*/ 60 h 568"/>
                    <a:gd name="T78" fmla="*/ 112 w 361"/>
                    <a:gd name="T79" fmla="*/ 50 h 568"/>
                    <a:gd name="T80" fmla="*/ 260 w 361"/>
                    <a:gd name="T81" fmla="*/ 151 h 568"/>
                    <a:gd name="T82" fmla="*/ 286 w 361"/>
                    <a:gd name="T83" fmla="*/ 353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1" h="568">
                      <a:moveTo>
                        <a:pt x="288" y="135"/>
                      </a:moveTo>
                      <a:cubicBezTo>
                        <a:pt x="229" y="52"/>
                        <a:pt x="150" y="0"/>
                        <a:pt x="88" y="0"/>
                      </a:cubicBezTo>
                      <a:cubicBezTo>
                        <a:pt x="69" y="0"/>
                        <a:pt x="52" y="5"/>
                        <a:pt x="37" y="15"/>
                      </a:cubicBezTo>
                      <a:cubicBezTo>
                        <a:pt x="0" y="42"/>
                        <a:pt x="6" y="99"/>
                        <a:pt x="6" y="162"/>
                      </a:cubicBezTo>
                      <a:cubicBezTo>
                        <a:pt x="6" y="180"/>
                        <a:pt x="6" y="180"/>
                        <a:pt x="6" y="180"/>
                      </a:cubicBezTo>
                      <a:cubicBezTo>
                        <a:pt x="6" y="382"/>
                        <a:pt x="6" y="382"/>
                        <a:pt x="6" y="382"/>
                      </a:cubicBezTo>
                      <a:cubicBezTo>
                        <a:pt x="6" y="409"/>
                        <a:pt x="6" y="409"/>
                        <a:pt x="6" y="409"/>
                      </a:cubicBezTo>
                      <a:cubicBezTo>
                        <a:pt x="6" y="407"/>
                        <a:pt x="6" y="406"/>
                        <a:pt x="6" y="406"/>
                      </a:cubicBezTo>
                      <a:cubicBezTo>
                        <a:pt x="6" y="406"/>
                        <a:pt x="6" y="408"/>
                        <a:pt x="7" y="410"/>
                      </a:cubicBezTo>
                      <a:cubicBezTo>
                        <a:pt x="7" y="411"/>
                        <a:pt x="7" y="411"/>
                        <a:pt x="7" y="412"/>
                      </a:cubicBezTo>
                      <a:cubicBezTo>
                        <a:pt x="7" y="414"/>
                        <a:pt x="8" y="418"/>
                        <a:pt x="9" y="422"/>
                      </a:cubicBezTo>
                      <a:cubicBezTo>
                        <a:pt x="9" y="424"/>
                        <a:pt x="9" y="427"/>
                        <a:pt x="10" y="429"/>
                      </a:cubicBezTo>
                      <a:cubicBezTo>
                        <a:pt x="10" y="431"/>
                        <a:pt x="11" y="433"/>
                        <a:pt x="11" y="435"/>
                      </a:cubicBezTo>
                      <a:cubicBezTo>
                        <a:pt x="13" y="441"/>
                        <a:pt x="15" y="447"/>
                        <a:pt x="18" y="454"/>
                      </a:cubicBezTo>
                      <a:cubicBezTo>
                        <a:pt x="21" y="464"/>
                        <a:pt x="26" y="474"/>
                        <a:pt x="33" y="485"/>
                      </a:cubicBezTo>
                      <a:cubicBezTo>
                        <a:pt x="39" y="495"/>
                        <a:pt x="47" y="506"/>
                        <a:pt x="57" y="516"/>
                      </a:cubicBezTo>
                      <a:cubicBezTo>
                        <a:pt x="67" y="526"/>
                        <a:pt x="79" y="535"/>
                        <a:pt x="91" y="543"/>
                      </a:cubicBezTo>
                      <a:cubicBezTo>
                        <a:pt x="104" y="551"/>
                        <a:pt x="119" y="557"/>
                        <a:pt x="134" y="562"/>
                      </a:cubicBezTo>
                      <a:cubicBezTo>
                        <a:pt x="149" y="566"/>
                        <a:pt x="165" y="568"/>
                        <a:pt x="181" y="568"/>
                      </a:cubicBezTo>
                      <a:cubicBezTo>
                        <a:pt x="197" y="568"/>
                        <a:pt x="212" y="566"/>
                        <a:pt x="228" y="562"/>
                      </a:cubicBezTo>
                      <a:cubicBezTo>
                        <a:pt x="237" y="559"/>
                        <a:pt x="245" y="556"/>
                        <a:pt x="253" y="552"/>
                      </a:cubicBezTo>
                      <a:cubicBezTo>
                        <a:pt x="258" y="550"/>
                        <a:pt x="262" y="547"/>
                        <a:pt x="267" y="545"/>
                      </a:cubicBezTo>
                      <a:cubicBezTo>
                        <a:pt x="268" y="544"/>
                        <a:pt x="269" y="544"/>
                        <a:pt x="270" y="543"/>
                      </a:cubicBezTo>
                      <a:cubicBezTo>
                        <a:pt x="273" y="541"/>
                        <a:pt x="275" y="539"/>
                        <a:pt x="278" y="537"/>
                      </a:cubicBezTo>
                      <a:cubicBezTo>
                        <a:pt x="288" y="531"/>
                        <a:pt x="297" y="524"/>
                        <a:pt x="304" y="516"/>
                      </a:cubicBezTo>
                      <a:cubicBezTo>
                        <a:pt x="314" y="506"/>
                        <a:pt x="322" y="495"/>
                        <a:pt x="328" y="485"/>
                      </a:cubicBezTo>
                      <a:cubicBezTo>
                        <a:pt x="335" y="474"/>
                        <a:pt x="340" y="464"/>
                        <a:pt x="344" y="454"/>
                      </a:cubicBezTo>
                      <a:cubicBezTo>
                        <a:pt x="347" y="445"/>
                        <a:pt x="350" y="436"/>
                        <a:pt x="351" y="429"/>
                      </a:cubicBezTo>
                      <a:cubicBezTo>
                        <a:pt x="353" y="422"/>
                        <a:pt x="353" y="416"/>
                        <a:pt x="354" y="412"/>
                      </a:cubicBezTo>
                      <a:cubicBezTo>
                        <a:pt x="355" y="410"/>
                        <a:pt x="355" y="408"/>
                        <a:pt x="355" y="407"/>
                      </a:cubicBezTo>
                      <a:cubicBezTo>
                        <a:pt x="355" y="344"/>
                        <a:pt x="355" y="344"/>
                        <a:pt x="355" y="344"/>
                      </a:cubicBezTo>
                      <a:cubicBezTo>
                        <a:pt x="355" y="342"/>
                        <a:pt x="355" y="340"/>
                        <a:pt x="355" y="338"/>
                      </a:cubicBezTo>
                      <a:cubicBezTo>
                        <a:pt x="361" y="281"/>
                        <a:pt x="338" y="205"/>
                        <a:pt x="288" y="135"/>
                      </a:cubicBezTo>
                      <a:close/>
                      <a:moveTo>
                        <a:pt x="286" y="353"/>
                      </a:moveTo>
                      <a:cubicBezTo>
                        <a:pt x="276" y="359"/>
                        <a:pt x="265" y="362"/>
                        <a:pt x="252" y="362"/>
                      </a:cubicBezTo>
                      <a:cubicBezTo>
                        <a:pt x="219" y="362"/>
                        <a:pt x="178" y="341"/>
                        <a:pt x="142" y="305"/>
                      </a:cubicBezTo>
                      <a:cubicBezTo>
                        <a:pt x="142" y="305"/>
                        <a:pt x="142" y="305"/>
                        <a:pt x="142" y="305"/>
                      </a:cubicBezTo>
                      <a:cubicBezTo>
                        <a:pt x="128" y="292"/>
                        <a:pt x="116" y="278"/>
                        <a:pt x="104" y="261"/>
                      </a:cubicBezTo>
                      <a:cubicBezTo>
                        <a:pt x="48" y="182"/>
                        <a:pt x="36" y="90"/>
                        <a:pt x="79" y="60"/>
                      </a:cubicBezTo>
                      <a:cubicBezTo>
                        <a:pt x="88" y="53"/>
                        <a:pt x="99" y="50"/>
                        <a:pt x="112" y="50"/>
                      </a:cubicBezTo>
                      <a:cubicBezTo>
                        <a:pt x="158" y="50"/>
                        <a:pt x="217" y="91"/>
                        <a:pt x="260" y="151"/>
                      </a:cubicBezTo>
                      <a:cubicBezTo>
                        <a:pt x="316" y="231"/>
                        <a:pt x="328" y="323"/>
                        <a:pt x="286" y="353"/>
                      </a:cubicBezTo>
                      <a:close/>
                    </a:path>
                  </a:pathLst>
                </a:custGeom>
                <a:solidFill>
                  <a:srgbClr val="FFFFFF"/>
                </a:solidFill>
                <a:ln w="9525" cap="flat">
                  <a:solidFill>
                    <a:srgbClr val="C50022"/>
                  </a:solidFill>
                  <a:prstDash val="solid"/>
                  <a:miter lim="800000"/>
                  <a:headEnd/>
                  <a:tailEnd/>
                </a:ln>
              </p:spPr>
              <p:txBody>
                <a:bodyPr vert="horz" wrap="square" lIns="91416" tIns="45708" rIns="91416" bIns="45708" numCol="1" anchor="t" anchorCtr="0" compatLnSpc="1">
                  <a:prstTxWarp prst="textNoShape">
                    <a:avLst/>
                  </a:prstTxWarp>
                </a:bodyPr>
                <a:lstStyle/>
                <a:p>
                  <a:pPr defTabSz="914309">
                    <a:defRPr/>
                  </a:pPr>
                  <a:endParaRPr lang="pt-BR" kern="0">
                    <a:solidFill>
                      <a:srgbClr val="000000"/>
                    </a:solidFill>
                    <a:latin typeface="Arial" panose="020B0604020202020204"/>
                    <a:cs typeface="Arial"/>
                  </a:endParaRPr>
                </a:p>
              </p:txBody>
            </p:sp>
          </p:grpSp>
          <p:sp>
            <p:nvSpPr>
              <p:cNvPr id="89" name="Elipse 88">
                <a:extLst>
                  <a:ext uri="{FF2B5EF4-FFF2-40B4-BE49-F238E27FC236}">
                    <a16:creationId xmlns:a16="http://schemas.microsoft.com/office/drawing/2014/main" id="{329A72C8-7DAA-CBF1-ED25-4F13789FE522}"/>
                  </a:ext>
                </a:extLst>
              </p:cNvPr>
              <p:cNvSpPr/>
              <p:nvPr/>
            </p:nvSpPr>
            <p:spPr>
              <a:xfrm>
                <a:off x="4092979" y="4112790"/>
                <a:ext cx="591447" cy="591447"/>
              </a:xfrm>
              <a:prstGeom prst="ellipse">
                <a:avLst/>
              </a:prstGeom>
              <a:noFill/>
              <a:ln w="12700" cap="flat" cmpd="sng" algn="ctr">
                <a:solidFill>
                  <a:srgbClr val="C50022"/>
                </a:solidFill>
                <a:prstDash val="solid"/>
                <a:miter lim="800000"/>
              </a:ln>
              <a:effectLst/>
            </p:spPr>
            <p:txBody>
              <a:bodyPr rtlCol="0" anchor="ctr"/>
              <a:lstStyle/>
              <a:p>
                <a:pPr algn="ctr" defTabSz="914309">
                  <a:defRPr/>
                </a:pPr>
                <a:endParaRPr lang="pt-BR" kern="0">
                  <a:solidFill>
                    <a:srgbClr val="000000"/>
                  </a:solidFill>
                  <a:latin typeface="Arial"/>
                  <a:cs typeface="Arial"/>
                </a:endParaRPr>
              </a:p>
            </p:txBody>
          </p:sp>
        </p:grpSp>
        <p:grpSp>
          <p:nvGrpSpPr>
            <p:cNvPr id="83" name="Group 31">
              <a:extLst>
                <a:ext uri="{FF2B5EF4-FFF2-40B4-BE49-F238E27FC236}">
                  <a16:creationId xmlns:a16="http://schemas.microsoft.com/office/drawing/2014/main" id="{EB83BA27-FFF4-B359-BDD7-718F6D93D408}"/>
                </a:ext>
              </a:extLst>
            </p:cNvPr>
            <p:cNvGrpSpPr>
              <a:grpSpLocks noChangeAspect="1"/>
            </p:cNvGrpSpPr>
            <p:nvPr/>
          </p:nvGrpSpPr>
          <p:grpSpPr bwMode="auto">
            <a:xfrm>
              <a:off x="4164379" y="2083744"/>
              <a:ext cx="414100" cy="346371"/>
              <a:chOff x="13" y="15"/>
              <a:chExt cx="3002" cy="2511"/>
            </a:xfrm>
          </p:grpSpPr>
          <p:sp>
            <p:nvSpPr>
              <p:cNvPr id="84" name="Freeform 36">
                <a:extLst>
                  <a:ext uri="{FF2B5EF4-FFF2-40B4-BE49-F238E27FC236}">
                    <a16:creationId xmlns:a16="http://schemas.microsoft.com/office/drawing/2014/main" id="{1CFA947B-F3BF-349C-E2E3-7CA09B5C338C}"/>
                  </a:ext>
                </a:extLst>
              </p:cNvPr>
              <p:cNvSpPr>
                <a:spLocks/>
              </p:cNvSpPr>
              <p:nvPr/>
            </p:nvSpPr>
            <p:spPr bwMode="auto">
              <a:xfrm>
                <a:off x="1689" y="494"/>
                <a:ext cx="1326" cy="2032"/>
              </a:xfrm>
              <a:custGeom>
                <a:avLst/>
                <a:gdLst>
                  <a:gd name="T0" fmla="*/ 139 w 560"/>
                  <a:gd name="T1" fmla="*/ 858 h 858"/>
                  <a:gd name="T2" fmla="*/ 369 w 560"/>
                  <a:gd name="T3" fmla="*/ 858 h 858"/>
                  <a:gd name="T4" fmla="*/ 560 w 560"/>
                  <a:gd name="T5" fmla="*/ 0 h 858"/>
                  <a:gd name="T6" fmla="*/ 139 w 560"/>
                  <a:gd name="T7" fmla="*/ 858 h 858"/>
                </a:gdLst>
                <a:ahLst/>
                <a:cxnLst>
                  <a:cxn ang="0">
                    <a:pos x="T0" y="T1"/>
                  </a:cxn>
                  <a:cxn ang="0">
                    <a:pos x="T2" y="T3"/>
                  </a:cxn>
                  <a:cxn ang="0">
                    <a:pos x="T4" y="T5"/>
                  </a:cxn>
                  <a:cxn ang="0">
                    <a:pos x="T6" y="T7"/>
                  </a:cxn>
                </a:cxnLst>
                <a:rect l="0" t="0" r="r" b="b"/>
                <a:pathLst>
                  <a:path w="560" h="858">
                    <a:moveTo>
                      <a:pt x="139" y="858"/>
                    </a:moveTo>
                    <a:cubicBezTo>
                      <a:pt x="369" y="858"/>
                      <a:pt x="369" y="858"/>
                      <a:pt x="369" y="858"/>
                    </a:cubicBezTo>
                    <a:cubicBezTo>
                      <a:pt x="249" y="549"/>
                      <a:pt x="560" y="0"/>
                      <a:pt x="560" y="0"/>
                    </a:cubicBezTo>
                    <a:cubicBezTo>
                      <a:pt x="0" y="362"/>
                      <a:pt x="139" y="858"/>
                      <a:pt x="139" y="858"/>
                    </a:cubicBezTo>
                    <a:close/>
                  </a:path>
                </a:pathLst>
              </a:custGeom>
              <a:noFill/>
              <a:ln w="9525"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a:solidFill>
                    <a:srgbClr val="000000"/>
                  </a:solidFill>
                  <a:latin typeface="Arial" panose="020B0604020202020204"/>
                  <a:cs typeface="Arial"/>
                </a:endParaRPr>
              </a:p>
            </p:txBody>
          </p:sp>
          <p:sp>
            <p:nvSpPr>
              <p:cNvPr id="85" name="Freeform 37">
                <a:extLst>
                  <a:ext uri="{FF2B5EF4-FFF2-40B4-BE49-F238E27FC236}">
                    <a16:creationId xmlns:a16="http://schemas.microsoft.com/office/drawing/2014/main" id="{0E308058-FE3A-8B1D-EF28-10114CD0408F}"/>
                  </a:ext>
                </a:extLst>
              </p:cNvPr>
              <p:cNvSpPr>
                <a:spLocks/>
              </p:cNvSpPr>
              <p:nvPr/>
            </p:nvSpPr>
            <p:spPr bwMode="auto">
              <a:xfrm>
                <a:off x="1675" y="174"/>
                <a:ext cx="1340" cy="1698"/>
              </a:xfrm>
              <a:custGeom>
                <a:avLst/>
                <a:gdLst>
                  <a:gd name="T0" fmla="*/ 566 w 566"/>
                  <a:gd name="T1" fmla="*/ 0 h 717"/>
                  <a:gd name="T2" fmla="*/ 0 w 566"/>
                  <a:gd name="T3" fmla="*/ 401 h 717"/>
                  <a:gd name="T4" fmla="*/ 77 w 566"/>
                  <a:gd name="T5" fmla="*/ 717 h 717"/>
                  <a:gd name="T6" fmla="*/ 566 w 566"/>
                  <a:gd name="T7" fmla="*/ 0 h 717"/>
                </a:gdLst>
                <a:ahLst/>
                <a:cxnLst>
                  <a:cxn ang="0">
                    <a:pos x="T0" y="T1"/>
                  </a:cxn>
                  <a:cxn ang="0">
                    <a:pos x="T2" y="T3"/>
                  </a:cxn>
                  <a:cxn ang="0">
                    <a:pos x="T4" y="T5"/>
                  </a:cxn>
                  <a:cxn ang="0">
                    <a:pos x="T6" y="T7"/>
                  </a:cxn>
                </a:cxnLst>
                <a:rect l="0" t="0" r="r" b="b"/>
                <a:pathLst>
                  <a:path w="566" h="717">
                    <a:moveTo>
                      <a:pt x="566" y="0"/>
                    </a:moveTo>
                    <a:cubicBezTo>
                      <a:pt x="105" y="166"/>
                      <a:pt x="0" y="401"/>
                      <a:pt x="0" y="401"/>
                    </a:cubicBezTo>
                    <a:cubicBezTo>
                      <a:pt x="0" y="401"/>
                      <a:pt x="106" y="623"/>
                      <a:pt x="77" y="717"/>
                    </a:cubicBezTo>
                    <a:cubicBezTo>
                      <a:pt x="199" y="221"/>
                      <a:pt x="566" y="0"/>
                      <a:pt x="566" y="0"/>
                    </a:cubicBezTo>
                    <a:close/>
                  </a:path>
                </a:pathLst>
              </a:custGeom>
              <a:noFill/>
              <a:ln w="9525"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a:solidFill>
                    <a:srgbClr val="000000"/>
                  </a:solidFill>
                  <a:latin typeface="Arial" panose="020B0604020202020204"/>
                  <a:cs typeface="Arial"/>
                </a:endParaRPr>
              </a:p>
            </p:txBody>
          </p:sp>
          <p:sp>
            <p:nvSpPr>
              <p:cNvPr id="86" name="Freeform 38">
                <a:extLst>
                  <a:ext uri="{FF2B5EF4-FFF2-40B4-BE49-F238E27FC236}">
                    <a16:creationId xmlns:a16="http://schemas.microsoft.com/office/drawing/2014/main" id="{DA44539B-A91F-530F-39F3-2BAA59711CE7}"/>
                  </a:ext>
                </a:extLst>
              </p:cNvPr>
              <p:cNvSpPr>
                <a:spLocks/>
              </p:cNvSpPr>
              <p:nvPr/>
            </p:nvSpPr>
            <p:spPr bwMode="auto">
              <a:xfrm>
                <a:off x="13" y="423"/>
                <a:ext cx="1326" cy="2030"/>
              </a:xfrm>
              <a:custGeom>
                <a:avLst/>
                <a:gdLst>
                  <a:gd name="T0" fmla="*/ 0 w 560"/>
                  <a:gd name="T1" fmla="*/ 0 h 857"/>
                  <a:gd name="T2" fmla="*/ 190 w 560"/>
                  <a:gd name="T3" fmla="*/ 857 h 857"/>
                  <a:gd name="T4" fmla="*/ 420 w 560"/>
                  <a:gd name="T5" fmla="*/ 857 h 857"/>
                  <a:gd name="T6" fmla="*/ 0 w 560"/>
                  <a:gd name="T7" fmla="*/ 0 h 857"/>
                </a:gdLst>
                <a:ahLst/>
                <a:cxnLst>
                  <a:cxn ang="0">
                    <a:pos x="T0" y="T1"/>
                  </a:cxn>
                  <a:cxn ang="0">
                    <a:pos x="T2" y="T3"/>
                  </a:cxn>
                  <a:cxn ang="0">
                    <a:pos x="T4" y="T5"/>
                  </a:cxn>
                  <a:cxn ang="0">
                    <a:pos x="T6" y="T7"/>
                  </a:cxn>
                </a:cxnLst>
                <a:rect l="0" t="0" r="r" b="b"/>
                <a:pathLst>
                  <a:path w="560" h="857">
                    <a:moveTo>
                      <a:pt x="0" y="0"/>
                    </a:moveTo>
                    <a:cubicBezTo>
                      <a:pt x="0" y="0"/>
                      <a:pt x="310" y="549"/>
                      <a:pt x="190" y="857"/>
                    </a:cubicBezTo>
                    <a:cubicBezTo>
                      <a:pt x="420" y="857"/>
                      <a:pt x="420" y="857"/>
                      <a:pt x="420" y="857"/>
                    </a:cubicBezTo>
                    <a:cubicBezTo>
                      <a:pt x="420" y="857"/>
                      <a:pt x="560" y="362"/>
                      <a:pt x="0" y="0"/>
                    </a:cubicBezTo>
                    <a:close/>
                  </a:path>
                </a:pathLst>
              </a:custGeom>
              <a:noFill/>
              <a:ln w="9525"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a:solidFill>
                    <a:srgbClr val="000000"/>
                  </a:solidFill>
                  <a:latin typeface="Arial" panose="020B0604020202020204"/>
                  <a:cs typeface="Arial"/>
                </a:endParaRPr>
              </a:p>
            </p:txBody>
          </p:sp>
          <p:sp>
            <p:nvSpPr>
              <p:cNvPr id="87" name="Freeform 39">
                <a:extLst>
                  <a:ext uri="{FF2B5EF4-FFF2-40B4-BE49-F238E27FC236}">
                    <a16:creationId xmlns:a16="http://schemas.microsoft.com/office/drawing/2014/main" id="{C0976F08-16EE-2DCA-A288-1FC503853BF1}"/>
                  </a:ext>
                </a:extLst>
              </p:cNvPr>
              <p:cNvSpPr>
                <a:spLocks/>
              </p:cNvSpPr>
              <p:nvPr/>
            </p:nvSpPr>
            <p:spPr bwMode="auto">
              <a:xfrm>
                <a:off x="529" y="15"/>
                <a:ext cx="1617" cy="2480"/>
              </a:xfrm>
              <a:custGeom>
                <a:avLst/>
                <a:gdLst>
                  <a:gd name="T0" fmla="*/ 0 w 683"/>
                  <a:gd name="T1" fmla="*/ 0 h 1047"/>
                  <a:gd name="T2" fmla="*/ 232 w 683"/>
                  <a:gd name="T3" fmla="*/ 1047 h 1047"/>
                  <a:gd name="T4" fmla="*/ 512 w 683"/>
                  <a:gd name="T5" fmla="*/ 1047 h 1047"/>
                  <a:gd name="T6" fmla="*/ 0 w 683"/>
                  <a:gd name="T7" fmla="*/ 0 h 1047"/>
                </a:gdLst>
                <a:ahLst/>
                <a:cxnLst>
                  <a:cxn ang="0">
                    <a:pos x="T0" y="T1"/>
                  </a:cxn>
                  <a:cxn ang="0">
                    <a:pos x="T2" y="T3"/>
                  </a:cxn>
                  <a:cxn ang="0">
                    <a:pos x="T4" y="T5"/>
                  </a:cxn>
                  <a:cxn ang="0">
                    <a:pos x="T6" y="T7"/>
                  </a:cxn>
                </a:cxnLst>
                <a:rect l="0" t="0" r="r" b="b"/>
                <a:pathLst>
                  <a:path w="683" h="1047">
                    <a:moveTo>
                      <a:pt x="0" y="0"/>
                    </a:moveTo>
                    <a:cubicBezTo>
                      <a:pt x="0" y="0"/>
                      <a:pt x="378" y="671"/>
                      <a:pt x="232" y="1047"/>
                    </a:cubicBezTo>
                    <a:cubicBezTo>
                      <a:pt x="512" y="1047"/>
                      <a:pt x="512" y="1047"/>
                      <a:pt x="512" y="1047"/>
                    </a:cubicBezTo>
                    <a:cubicBezTo>
                      <a:pt x="512" y="1047"/>
                      <a:pt x="683" y="442"/>
                      <a:pt x="0" y="0"/>
                    </a:cubicBezTo>
                    <a:close/>
                  </a:path>
                </a:pathLst>
              </a:custGeom>
              <a:noFill/>
              <a:ln w="9525" cap="flat">
                <a:solidFill>
                  <a:srgbClr val="C5002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pPr defTabSz="914309">
                  <a:defRPr/>
                </a:pPr>
                <a:endParaRPr lang="pt-BR">
                  <a:solidFill>
                    <a:srgbClr val="000000"/>
                  </a:solidFill>
                  <a:latin typeface="Arial" panose="020B0604020202020204"/>
                  <a:cs typeface="Arial"/>
                </a:endParaRPr>
              </a:p>
            </p:txBody>
          </p:sp>
        </p:grpSp>
        <p:sp>
          <p:nvSpPr>
            <p:cNvPr id="108" name="CaixaDeTexto 107">
              <a:extLst>
                <a:ext uri="{FF2B5EF4-FFF2-40B4-BE49-F238E27FC236}">
                  <a16:creationId xmlns:a16="http://schemas.microsoft.com/office/drawing/2014/main" id="{5E3FC7B1-D248-C83E-9D89-74BE0064DED9}"/>
                </a:ext>
              </a:extLst>
            </p:cNvPr>
            <p:cNvSpPr txBox="1"/>
            <p:nvPr/>
          </p:nvSpPr>
          <p:spPr>
            <a:xfrm>
              <a:off x="2080098" y="2568393"/>
              <a:ext cx="1184976" cy="1666971"/>
            </a:xfrm>
            <a:prstGeom prst="rect">
              <a:avLst/>
            </a:prstGeom>
            <a:noFill/>
          </p:spPr>
          <p:txBody>
            <a:bodyPr wrap="square" lIns="0" tIns="0" rIns="0" bIns="0" rtlCol="0">
              <a:spAutoFit/>
            </a:bodyPr>
            <a:lstStyle/>
            <a:p>
              <a:pPr defTabSz="914309">
                <a:lnSpc>
                  <a:spcPts val="1000"/>
                </a:lnSpc>
                <a:spcAft>
                  <a:spcPts val="1400"/>
                </a:spcAft>
                <a:defRPr/>
              </a:pPr>
              <a:r>
                <a:rPr lang="pt-BR" sz="1100" kern="0">
                  <a:solidFill>
                    <a:srgbClr val="000000"/>
                  </a:solidFill>
                  <a:latin typeface="Arial" panose="020B0604020202020204"/>
                  <a:cs typeface="Arial"/>
                </a:rPr>
                <a:t>Defensivos</a:t>
              </a:r>
            </a:p>
            <a:p>
              <a:pPr defTabSz="914309">
                <a:lnSpc>
                  <a:spcPts val="1000"/>
                </a:lnSpc>
                <a:spcAft>
                  <a:spcPts val="1400"/>
                </a:spcAft>
                <a:defRPr/>
              </a:pPr>
              <a:endParaRPr lang="pt-BR" sz="1100" kern="0">
                <a:solidFill>
                  <a:srgbClr val="000000"/>
                </a:solidFill>
                <a:latin typeface="Arial" panose="020B0604020202020204"/>
                <a:cs typeface="Arial"/>
              </a:endParaRPr>
            </a:p>
            <a:p>
              <a:pPr defTabSz="914309">
                <a:lnSpc>
                  <a:spcPts val="1000"/>
                </a:lnSpc>
                <a:spcAft>
                  <a:spcPts val="1400"/>
                </a:spcAft>
                <a:defRPr/>
              </a:pPr>
              <a:r>
                <a:rPr lang="pt-BR" sz="1100" kern="0">
                  <a:solidFill>
                    <a:srgbClr val="000000"/>
                  </a:solidFill>
                  <a:latin typeface="Arial" panose="020B0604020202020204"/>
                  <a:cs typeface="Arial"/>
                </a:rPr>
                <a:t>Fertilizantes</a:t>
              </a:r>
            </a:p>
            <a:p>
              <a:pPr defTabSz="914309">
                <a:lnSpc>
                  <a:spcPts val="1000"/>
                </a:lnSpc>
                <a:spcAft>
                  <a:spcPts val="1400"/>
                </a:spcAft>
                <a:defRPr/>
              </a:pPr>
              <a:endParaRPr lang="pt-BR" sz="1100" kern="0">
                <a:solidFill>
                  <a:srgbClr val="000000"/>
                </a:solidFill>
                <a:latin typeface="Arial" panose="020B0604020202020204"/>
                <a:cs typeface="Arial"/>
              </a:endParaRPr>
            </a:p>
            <a:p>
              <a:pPr defTabSz="914309">
                <a:lnSpc>
                  <a:spcPts val="1000"/>
                </a:lnSpc>
                <a:spcAft>
                  <a:spcPts val="1400"/>
                </a:spcAft>
                <a:defRPr/>
              </a:pPr>
              <a:endParaRPr lang="pt-BR" sz="1100" kern="0">
                <a:solidFill>
                  <a:srgbClr val="000000"/>
                </a:solidFill>
                <a:latin typeface="Arial" panose="020B0604020202020204"/>
                <a:cs typeface="Arial"/>
              </a:endParaRPr>
            </a:p>
            <a:p>
              <a:pPr defTabSz="914309">
                <a:lnSpc>
                  <a:spcPts val="1000"/>
                </a:lnSpc>
                <a:spcAft>
                  <a:spcPts val="1400"/>
                </a:spcAft>
                <a:defRPr/>
              </a:pPr>
              <a:r>
                <a:rPr lang="pt-BR" sz="1100" kern="0">
                  <a:solidFill>
                    <a:srgbClr val="000000"/>
                  </a:solidFill>
                  <a:latin typeface="Arial" panose="020B0604020202020204"/>
                  <a:cs typeface="Arial"/>
                </a:rPr>
                <a:t>Água</a:t>
              </a:r>
            </a:p>
          </p:txBody>
        </p:sp>
        <p:sp>
          <p:nvSpPr>
            <p:cNvPr id="109" name="Elipse 108">
              <a:extLst>
                <a:ext uri="{FF2B5EF4-FFF2-40B4-BE49-F238E27FC236}">
                  <a16:creationId xmlns:a16="http://schemas.microsoft.com/office/drawing/2014/main" id="{4131749B-6D4C-4A78-AA6F-F5E81A9FBA87}"/>
                </a:ext>
              </a:extLst>
            </p:cNvPr>
            <p:cNvSpPr/>
            <p:nvPr/>
          </p:nvSpPr>
          <p:spPr>
            <a:xfrm>
              <a:off x="1394829" y="2238091"/>
              <a:ext cx="591370" cy="591370"/>
            </a:xfrm>
            <a:prstGeom prst="ellipse">
              <a:avLst/>
            </a:prstGeom>
            <a:noFill/>
            <a:ln w="12700" cap="flat" cmpd="sng" algn="ctr">
              <a:solidFill>
                <a:srgbClr val="C50022"/>
              </a:solidFill>
              <a:prstDash val="solid"/>
              <a:miter lim="800000"/>
            </a:ln>
            <a:effectLst/>
          </p:spPr>
          <p:txBody>
            <a:bodyPr rtlCol="0" anchor="ctr"/>
            <a:lstStyle/>
            <a:p>
              <a:pPr algn="ctr" defTabSz="914309">
                <a:defRPr/>
              </a:pPr>
              <a:endParaRPr lang="pt-BR" kern="0">
                <a:solidFill>
                  <a:srgbClr val="000000"/>
                </a:solidFill>
                <a:latin typeface="Arial"/>
                <a:cs typeface="Arial"/>
              </a:endParaRPr>
            </a:p>
          </p:txBody>
        </p:sp>
        <p:pic>
          <p:nvPicPr>
            <p:cNvPr id="110" name="Gráfico 109">
              <a:extLst>
                <a:ext uri="{FF2B5EF4-FFF2-40B4-BE49-F238E27FC236}">
                  <a16:creationId xmlns:a16="http://schemas.microsoft.com/office/drawing/2014/main" id="{597A1B7E-D0C0-014C-B8AC-B65E3481BB8F}"/>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5742" t="6543" r="23558" b="25500"/>
            <a:stretch/>
          </p:blipFill>
          <p:spPr>
            <a:xfrm>
              <a:off x="1512173" y="3154609"/>
              <a:ext cx="356681" cy="478098"/>
            </a:xfrm>
            <a:prstGeom prst="rect">
              <a:avLst/>
            </a:prstGeom>
          </p:spPr>
        </p:pic>
        <p:pic>
          <p:nvPicPr>
            <p:cNvPr id="111" name="Gráfico 110">
              <a:extLst>
                <a:ext uri="{FF2B5EF4-FFF2-40B4-BE49-F238E27FC236}">
                  <a16:creationId xmlns:a16="http://schemas.microsoft.com/office/drawing/2014/main" id="{F8A667AE-9CC2-08D6-D2FB-1FCBAA3D916F}"/>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5948" t="5562" r="23979" b="24874"/>
            <a:stretch/>
          </p:blipFill>
          <p:spPr>
            <a:xfrm>
              <a:off x="1544964" y="2303829"/>
              <a:ext cx="320052" cy="444633"/>
            </a:xfrm>
            <a:prstGeom prst="rect">
              <a:avLst/>
            </a:prstGeom>
          </p:spPr>
        </p:pic>
        <p:sp>
          <p:nvSpPr>
            <p:cNvPr id="112" name="Elipse 111">
              <a:extLst>
                <a:ext uri="{FF2B5EF4-FFF2-40B4-BE49-F238E27FC236}">
                  <a16:creationId xmlns:a16="http://schemas.microsoft.com/office/drawing/2014/main" id="{0FBA1407-8C84-15C8-E73A-84FB9D67C333}"/>
                </a:ext>
              </a:extLst>
            </p:cNvPr>
            <p:cNvSpPr/>
            <p:nvPr/>
          </p:nvSpPr>
          <p:spPr>
            <a:xfrm>
              <a:off x="1389809" y="3093707"/>
              <a:ext cx="591370" cy="591370"/>
            </a:xfrm>
            <a:prstGeom prst="ellipse">
              <a:avLst/>
            </a:prstGeom>
            <a:noFill/>
            <a:ln w="12700" cap="flat" cmpd="sng" algn="ctr">
              <a:solidFill>
                <a:srgbClr val="C50022"/>
              </a:solidFill>
              <a:prstDash val="solid"/>
              <a:miter lim="800000"/>
            </a:ln>
            <a:effectLst/>
          </p:spPr>
          <p:txBody>
            <a:bodyPr rtlCol="0" anchor="ctr"/>
            <a:lstStyle/>
            <a:p>
              <a:pPr algn="ctr" defTabSz="914309">
                <a:defRPr/>
              </a:pPr>
              <a:endParaRPr lang="pt-BR" kern="0">
                <a:solidFill>
                  <a:srgbClr val="000000"/>
                </a:solidFill>
                <a:latin typeface="Arial"/>
                <a:cs typeface="Arial"/>
              </a:endParaRPr>
            </a:p>
          </p:txBody>
        </p:sp>
        <p:sp>
          <p:nvSpPr>
            <p:cNvPr id="113" name="Elipse 112">
              <a:extLst>
                <a:ext uri="{FF2B5EF4-FFF2-40B4-BE49-F238E27FC236}">
                  <a16:creationId xmlns:a16="http://schemas.microsoft.com/office/drawing/2014/main" id="{60E100AB-65E0-EA19-232D-56C4B017EBB0}"/>
                </a:ext>
              </a:extLst>
            </p:cNvPr>
            <p:cNvSpPr/>
            <p:nvPr/>
          </p:nvSpPr>
          <p:spPr>
            <a:xfrm>
              <a:off x="1385855" y="3833467"/>
              <a:ext cx="591370" cy="591370"/>
            </a:xfrm>
            <a:prstGeom prst="ellipse">
              <a:avLst/>
            </a:prstGeom>
            <a:noFill/>
            <a:ln w="12700" cap="flat" cmpd="sng" algn="ctr">
              <a:solidFill>
                <a:srgbClr val="C50022"/>
              </a:solidFill>
              <a:prstDash val="solid"/>
              <a:miter lim="800000"/>
            </a:ln>
            <a:effectLst/>
          </p:spPr>
          <p:txBody>
            <a:bodyPr rtlCol="0" anchor="ctr"/>
            <a:lstStyle/>
            <a:p>
              <a:pPr algn="ctr" defTabSz="914309">
                <a:defRPr/>
              </a:pPr>
              <a:endParaRPr lang="pt-BR" kern="0">
                <a:solidFill>
                  <a:srgbClr val="000000"/>
                </a:solidFill>
                <a:latin typeface="Arial"/>
                <a:cs typeface="Arial"/>
              </a:endParaRPr>
            </a:p>
          </p:txBody>
        </p:sp>
        <p:pic>
          <p:nvPicPr>
            <p:cNvPr id="114" name="Gráfico 113">
              <a:extLst>
                <a:ext uri="{FF2B5EF4-FFF2-40B4-BE49-F238E27FC236}">
                  <a16:creationId xmlns:a16="http://schemas.microsoft.com/office/drawing/2014/main" id="{0EB6273F-9BBC-8D9A-397D-1BC114C3FE1D}"/>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4210" t="4462" r="24899" b="24343"/>
            <a:stretch/>
          </p:blipFill>
          <p:spPr>
            <a:xfrm>
              <a:off x="1563318" y="3927871"/>
              <a:ext cx="287071" cy="401605"/>
            </a:xfrm>
            <a:prstGeom prst="rect">
              <a:avLst/>
            </a:prstGeom>
          </p:spPr>
        </p:pic>
        <p:sp>
          <p:nvSpPr>
            <p:cNvPr id="116" name="Elipse 115">
              <a:extLst>
                <a:ext uri="{FF2B5EF4-FFF2-40B4-BE49-F238E27FC236}">
                  <a16:creationId xmlns:a16="http://schemas.microsoft.com/office/drawing/2014/main" id="{960E1CB9-A8CF-70FD-96C8-9049B03BFAA9}"/>
                </a:ext>
              </a:extLst>
            </p:cNvPr>
            <p:cNvSpPr/>
            <p:nvPr/>
          </p:nvSpPr>
          <p:spPr>
            <a:xfrm>
              <a:off x="8510454" y="2775808"/>
              <a:ext cx="591370" cy="591370"/>
            </a:xfrm>
            <a:prstGeom prst="ellipse">
              <a:avLst/>
            </a:prstGeom>
            <a:noFill/>
            <a:ln w="12700" cap="flat" cmpd="sng" algn="ctr">
              <a:solidFill>
                <a:srgbClr val="C50022"/>
              </a:solidFill>
              <a:prstDash val="solid"/>
              <a:miter lim="800000"/>
            </a:ln>
            <a:effectLst/>
          </p:spPr>
          <p:txBody>
            <a:bodyPr rtlCol="0" anchor="ctr"/>
            <a:lstStyle/>
            <a:p>
              <a:pPr algn="ctr" defTabSz="914309">
                <a:defRPr/>
              </a:pPr>
              <a:endParaRPr lang="pt-BR" kern="0">
                <a:solidFill>
                  <a:prstClr val="white"/>
                </a:solidFill>
                <a:latin typeface="Arial"/>
                <a:cs typeface="Arial"/>
              </a:endParaRPr>
            </a:p>
          </p:txBody>
        </p:sp>
        <p:pic>
          <p:nvPicPr>
            <p:cNvPr id="117" name="Gráfico 116">
              <a:extLst>
                <a:ext uri="{FF2B5EF4-FFF2-40B4-BE49-F238E27FC236}">
                  <a16:creationId xmlns:a16="http://schemas.microsoft.com/office/drawing/2014/main" id="{BDCB4B84-6DDF-C4B5-7CA4-D1EDD8F5FAF6}"/>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9172" t="360" r="8174" b="18840"/>
            <a:stretch/>
          </p:blipFill>
          <p:spPr>
            <a:xfrm>
              <a:off x="8599228" y="2851775"/>
              <a:ext cx="434033" cy="424300"/>
            </a:xfrm>
            <a:prstGeom prst="rect">
              <a:avLst/>
            </a:prstGeom>
          </p:spPr>
        </p:pic>
        <p:sp>
          <p:nvSpPr>
            <p:cNvPr id="121" name="CaixaDeTexto 120">
              <a:extLst>
                <a:ext uri="{FF2B5EF4-FFF2-40B4-BE49-F238E27FC236}">
                  <a16:creationId xmlns:a16="http://schemas.microsoft.com/office/drawing/2014/main" id="{A69DAFC9-2A30-E691-EC7E-995A661C2694}"/>
                </a:ext>
              </a:extLst>
            </p:cNvPr>
            <p:cNvSpPr txBox="1"/>
            <p:nvPr/>
          </p:nvSpPr>
          <p:spPr>
            <a:xfrm>
              <a:off x="9168972" y="1827956"/>
              <a:ext cx="867412" cy="2846627"/>
            </a:xfrm>
            <a:prstGeom prst="rect">
              <a:avLst/>
            </a:prstGeom>
            <a:noFill/>
          </p:spPr>
          <p:txBody>
            <a:bodyPr wrap="square" lIns="0" tIns="0" rIns="0" bIns="0" rtlCol="0">
              <a:spAutoFit/>
            </a:bodyPr>
            <a:lstStyle/>
            <a:p>
              <a:pPr defTabSz="914309">
                <a:lnSpc>
                  <a:spcPts val="1000"/>
                </a:lnSpc>
                <a:spcAft>
                  <a:spcPts val="1400"/>
                </a:spcAft>
                <a:defRPr/>
              </a:pPr>
              <a:r>
                <a:rPr lang="pt-BR" sz="1100" kern="0">
                  <a:solidFill>
                    <a:srgbClr val="000000"/>
                  </a:solidFill>
                  <a:latin typeface="Arial" panose="020B0604020202020204"/>
                  <a:cs typeface="Arial"/>
                </a:rPr>
                <a:t>Resíduos Úmidos</a:t>
              </a:r>
            </a:p>
            <a:p>
              <a:pPr defTabSz="914309">
                <a:lnSpc>
                  <a:spcPts val="1000"/>
                </a:lnSpc>
                <a:spcAft>
                  <a:spcPts val="1400"/>
                </a:spcAft>
                <a:defRPr/>
              </a:pPr>
              <a:endParaRPr lang="pt-BR" sz="1100" kern="0">
                <a:solidFill>
                  <a:srgbClr val="000000"/>
                </a:solidFill>
                <a:latin typeface="Arial" panose="020B0604020202020204"/>
                <a:cs typeface="Arial"/>
              </a:endParaRPr>
            </a:p>
            <a:p>
              <a:pPr defTabSz="914309">
                <a:lnSpc>
                  <a:spcPts val="1000"/>
                </a:lnSpc>
                <a:spcAft>
                  <a:spcPts val="1400"/>
                </a:spcAft>
                <a:defRPr/>
              </a:pPr>
              <a:endParaRPr lang="pt-BR" sz="1100" kern="0">
                <a:solidFill>
                  <a:srgbClr val="000000"/>
                </a:solidFill>
                <a:latin typeface="Arial" panose="020B0604020202020204"/>
                <a:cs typeface="Arial"/>
              </a:endParaRPr>
            </a:p>
            <a:p>
              <a:pPr defTabSz="914309">
                <a:lnSpc>
                  <a:spcPts val="1000"/>
                </a:lnSpc>
                <a:spcAft>
                  <a:spcPts val="1400"/>
                </a:spcAft>
                <a:defRPr/>
              </a:pPr>
              <a:r>
                <a:rPr lang="pt-BR" sz="1100" kern="0">
                  <a:solidFill>
                    <a:srgbClr val="000000"/>
                  </a:solidFill>
                  <a:latin typeface="Arial" panose="020B0604020202020204"/>
                  <a:cs typeface="Arial"/>
                </a:rPr>
                <a:t>Resíduos secos</a:t>
              </a:r>
            </a:p>
            <a:p>
              <a:pPr defTabSz="914309">
                <a:lnSpc>
                  <a:spcPts val="1000"/>
                </a:lnSpc>
                <a:spcAft>
                  <a:spcPts val="1400"/>
                </a:spcAft>
                <a:defRPr/>
              </a:pPr>
              <a:endParaRPr lang="pt-BR" sz="1100" kern="0">
                <a:solidFill>
                  <a:srgbClr val="000000"/>
                </a:solidFill>
                <a:latin typeface="Arial" panose="020B0604020202020204"/>
                <a:cs typeface="Arial"/>
              </a:endParaRPr>
            </a:p>
            <a:p>
              <a:pPr defTabSz="914309">
                <a:lnSpc>
                  <a:spcPts val="1000"/>
                </a:lnSpc>
                <a:spcAft>
                  <a:spcPts val="1400"/>
                </a:spcAft>
                <a:defRPr/>
              </a:pPr>
              <a:endParaRPr lang="pt-BR" sz="1100" kern="0">
                <a:solidFill>
                  <a:srgbClr val="000000"/>
                </a:solidFill>
                <a:latin typeface="Arial" panose="020B0604020202020204"/>
                <a:cs typeface="Arial"/>
              </a:endParaRPr>
            </a:p>
            <a:p>
              <a:pPr defTabSz="914309">
                <a:lnSpc>
                  <a:spcPts val="1000"/>
                </a:lnSpc>
                <a:spcAft>
                  <a:spcPts val="1400"/>
                </a:spcAft>
                <a:defRPr/>
              </a:pPr>
              <a:endParaRPr lang="pt-BR" sz="1100" kern="0">
                <a:solidFill>
                  <a:srgbClr val="000000"/>
                </a:solidFill>
                <a:latin typeface="Arial" panose="020B0604020202020204"/>
                <a:cs typeface="Arial"/>
              </a:endParaRPr>
            </a:p>
            <a:p>
              <a:pPr defTabSz="914309">
                <a:lnSpc>
                  <a:spcPts val="1000"/>
                </a:lnSpc>
                <a:spcAft>
                  <a:spcPts val="1400"/>
                </a:spcAft>
                <a:defRPr/>
              </a:pPr>
              <a:r>
                <a:rPr lang="pt-BR" sz="1100" kern="0">
                  <a:solidFill>
                    <a:srgbClr val="000000"/>
                  </a:solidFill>
                  <a:latin typeface="Arial" panose="020B0604020202020204"/>
                  <a:cs typeface="Arial"/>
                </a:rPr>
                <a:t>Efluentes</a:t>
              </a:r>
            </a:p>
            <a:p>
              <a:pPr defTabSz="914309">
                <a:lnSpc>
                  <a:spcPts val="1000"/>
                </a:lnSpc>
                <a:spcAft>
                  <a:spcPts val="1400"/>
                </a:spcAft>
                <a:defRPr/>
              </a:pPr>
              <a:endParaRPr lang="pt-BR" sz="1100" kern="0">
                <a:solidFill>
                  <a:srgbClr val="000000"/>
                </a:solidFill>
                <a:latin typeface="Arial" panose="020B0604020202020204"/>
                <a:cs typeface="Arial"/>
              </a:endParaRPr>
            </a:p>
          </p:txBody>
        </p:sp>
        <p:grpSp>
          <p:nvGrpSpPr>
            <p:cNvPr id="122" name="Agrupar 121">
              <a:extLst>
                <a:ext uri="{FF2B5EF4-FFF2-40B4-BE49-F238E27FC236}">
                  <a16:creationId xmlns:a16="http://schemas.microsoft.com/office/drawing/2014/main" id="{C20EE78F-936C-FD0B-F801-7A36F3FDD767}"/>
                </a:ext>
              </a:extLst>
            </p:cNvPr>
            <p:cNvGrpSpPr/>
            <p:nvPr/>
          </p:nvGrpSpPr>
          <p:grpSpPr>
            <a:xfrm>
              <a:off x="9919947" y="1475500"/>
              <a:ext cx="600256" cy="2649276"/>
              <a:chOff x="9619382" y="2601885"/>
              <a:chExt cx="600334" cy="2649621"/>
            </a:xfrm>
          </p:grpSpPr>
          <p:pic>
            <p:nvPicPr>
              <p:cNvPr id="125" name="Gráfico 124">
                <a:extLst>
                  <a:ext uri="{FF2B5EF4-FFF2-40B4-BE49-F238E27FC236}">
                    <a16:creationId xmlns:a16="http://schemas.microsoft.com/office/drawing/2014/main" id="{FF62C9AC-49C0-4BD7-EF5D-C99102C89CA7}"/>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19175" r="19325" b="21570"/>
              <a:stretch/>
            </p:blipFill>
            <p:spPr>
              <a:xfrm>
                <a:off x="9782208" y="4079160"/>
                <a:ext cx="291612" cy="371880"/>
              </a:xfrm>
              <a:prstGeom prst="rect">
                <a:avLst/>
              </a:prstGeom>
            </p:spPr>
          </p:pic>
          <p:grpSp>
            <p:nvGrpSpPr>
              <p:cNvPr id="126" name="Agrupar 125">
                <a:extLst>
                  <a:ext uri="{FF2B5EF4-FFF2-40B4-BE49-F238E27FC236}">
                    <a16:creationId xmlns:a16="http://schemas.microsoft.com/office/drawing/2014/main" id="{8D1A7561-6491-A31E-9EB2-ED3A3DD1E4E1}"/>
                  </a:ext>
                </a:extLst>
              </p:cNvPr>
              <p:cNvGrpSpPr/>
              <p:nvPr/>
            </p:nvGrpSpPr>
            <p:grpSpPr>
              <a:xfrm>
                <a:off x="9623472" y="2601885"/>
                <a:ext cx="591447" cy="591447"/>
                <a:chOff x="8991864" y="2752037"/>
                <a:chExt cx="591447" cy="591447"/>
              </a:xfrm>
            </p:grpSpPr>
            <p:pic>
              <p:nvPicPr>
                <p:cNvPr id="133" name="Gráfico 132">
                  <a:extLst>
                    <a:ext uri="{FF2B5EF4-FFF2-40B4-BE49-F238E27FC236}">
                      <a16:creationId xmlns:a16="http://schemas.microsoft.com/office/drawing/2014/main" id="{9D0226CF-3D3B-030C-2089-AD94AA962640}"/>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19903" t="16992" r="20749" b="36706"/>
                <a:stretch/>
              </p:blipFill>
              <p:spPr>
                <a:xfrm>
                  <a:off x="9061948" y="2866805"/>
                  <a:ext cx="456274" cy="355975"/>
                </a:xfrm>
                <a:prstGeom prst="rect">
                  <a:avLst/>
                </a:prstGeom>
              </p:spPr>
            </p:pic>
            <p:sp>
              <p:nvSpPr>
                <p:cNvPr id="134" name="Elipse 133">
                  <a:extLst>
                    <a:ext uri="{FF2B5EF4-FFF2-40B4-BE49-F238E27FC236}">
                      <a16:creationId xmlns:a16="http://schemas.microsoft.com/office/drawing/2014/main" id="{A769C6F3-AB48-CC27-910E-E7182925EADC}"/>
                    </a:ext>
                  </a:extLst>
                </p:cNvPr>
                <p:cNvSpPr/>
                <p:nvPr/>
              </p:nvSpPr>
              <p:spPr>
                <a:xfrm>
                  <a:off x="8991864" y="2752037"/>
                  <a:ext cx="591447" cy="591447"/>
                </a:xfrm>
                <a:prstGeom prst="ellipse">
                  <a:avLst/>
                </a:prstGeom>
                <a:noFill/>
                <a:ln w="12700" cap="flat" cmpd="sng" algn="ctr">
                  <a:solidFill>
                    <a:srgbClr val="C50022"/>
                  </a:solidFill>
                  <a:prstDash val="solid"/>
                  <a:miter lim="800000"/>
                </a:ln>
                <a:effectLst/>
              </p:spPr>
              <p:txBody>
                <a:bodyPr rtlCol="0" anchor="ctr"/>
                <a:lstStyle/>
                <a:p>
                  <a:pPr algn="ctr" defTabSz="914309">
                    <a:defRPr/>
                  </a:pPr>
                  <a:endParaRPr lang="pt-BR" kern="0">
                    <a:solidFill>
                      <a:prstClr val="white"/>
                    </a:solidFill>
                    <a:latin typeface="Arial"/>
                    <a:cs typeface="Arial"/>
                  </a:endParaRPr>
                </a:p>
              </p:txBody>
            </p:sp>
          </p:grpSp>
          <p:grpSp>
            <p:nvGrpSpPr>
              <p:cNvPr id="127" name="Agrupar 126">
                <a:extLst>
                  <a:ext uri="{FF2B5EF4-FFF2-40B4-BE49-F238E27FC236}">
                    <a16:creationId xmlns:a16="http://schemas.microsoft.com/office/drawing/2014/main" id="{5D228DF7-2800-8D28-76AA-CFA9D1921E92}"/>
                  </a:ext>
                </a:extLst>
              </p:cNvPr>
              <p:cNvGrpSpPr/>
              <p:nvPr/>
            </p:nvGrpSpPr>
            <p:grpSpPr>
              <a:xfrm>
                <a:off x="9628269" y="3269150"/>
                <a:ext cx="591447" cy="591447"/>
                <a:chOff x="9800449" y="3260778"/>
                <a:chExt cx="591447" cy="591447"/>
              </a:xfrm>
            </p:grpSpPr>
            <p:pic>
              <p:nvPicPr>
                <p:cNvPr id="131" name="Gráfico 130">
                  <a:extLst>
                    <a:ext uri="{FF2B5EF4-FFF2-40B4-BE49-F238E27FC236}">
                      <a16:creationId xmlns:a16="http://schemas.microsoft.com/office/drawing/2014/main" id="{4D18F308-3A2B-4B9F-1B67-062B25947EA5}"/>
                    </a:ext>
                  </a:extLst>
                </p:cNvPr>
                <p:cNvPicPr>
                  <a:picLocks noChangeAspect="1"/>
                </p:cNvPicPr>
                <p:nvPr/>
              </p:nvPicPr>
              <p:blipFill rotWithShape="1">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l="13275" t="15482" r="13313" b="35719"/>
                <a:stretch/>
              </p:blipFill>
              <p:spPr>
                <a:xfrm>
                  <a:off x="9882990" y="3384846"/>
                  <a:ext cx="452182" cy="300579"/>
                </a:xfrm>
                <a:prstGeom prst="rect">
                  <a:avLst/>
                </a:prstGeom>
              </p:spPr>
            </p:pic>
            <p:sp>
              <p:nvSpPr>
                <p:cNvPr id="132" name="Elipse 131">
                  <a:extLst>
                    <a:ext uri="{FF2B5EF4-FFF2-40B4-BE49-F238E27FC236}">
                      <a16:creationId xmlns:a16="http://schemas.microsoft.com/office/drawing/2014/main" id="{E0CBD951-957B-A4E2-4C09-ABC340DC1BD8}"/>
                    </a:ext>
                  </a:extLst>
                </p:cNvPr>
                <p:cNvSpPr/>
                <p:nvPr/>
              </p:nvSpPr>
              <p:spPr>
                <a:xfrm>
                  <a:off x="9800449" y="3260778"/>
                  <a:ext cx="591447" cy="591447"/>
                </a:xfrm>
                <a:prstGeom prst="ellipse">
                  <a:avLst/>
                </a:prstGeom>
                <a:noFill/>
                <a:ln w="12700" cap="flat" cmpd="sng" algn="ctr">
                  <a:solidFill>
                    <a:srgbClr val="C50022"/>
                  </a:solidFill>
                  <a:prstDash val="solid"/>
                  <a:miter lim="800000"/>
                </a:ln>
                <a:effectLst/>
              </p:spPr>
              <p:txBody>
                <a:bodyPr rtlCol="0" anchor="ctr"/>
                <a:lstStyle/>
                <a:p>
                  <a:pPr algn="ctr" defTabSz="914309">
                    <a:defRPr/>
                  </a:pPr>
                  <a:endParaRPr lang="pt-BR" kern="0">
                    <a:solidFill>
                      <a:prstClr val="white"/>
                    </a:solidFill>
                    <a:latin typeface="Arial"/>
                    <a:cs typeface="Arial"/>
                  </a:endParaRPr>
                </a:p>
              </p:txBody>
            </p:sp>
          </p:grpSp>
          <p:sp>
            <p:nvSpPr>
              <p:cNvPr id="128" name="Elipse 127">
                <a:extLst>
                  <a:ext uri="{FF2B5EF4-FFF2-40B4-BE49-F238E27FC236}">
                    <a16:creationId xmlns:a16="http://schemas.microsoft.com/office/drawing/2014/main" id="{59F87E38-76A0-B812-B7CE-8101CCA31309}"/>
                  </a:ext>
                </a:extLst>
              </p:cNvPr>
              <p:cNvSpPr/>
              <p:nvPr/>
            </p:nvSpPr>
            <p:spPr>
              <a:xfrm>
                <a:off x="9625190" y="3963337"/>
                <a:ext cx="591447" cy="591447"/>
              </a:xfrm>
              <a:prstGeom prst="ellipse">
                <a:avLst/>
              </a:prstGeom>
              <a:noFill/>
              <a:ln w="12700" cap="flat" cmpd="sng" algn="ctr">
                <a:solidFill>
                  <a:srgbClr val="C50022"/>
                </a:solidFill>
                <a:prstDash val="solid"/>
                <a:miter lim="800000"/>
              </a:ln>
              <a:effectLst/>
            </p:spPr>
            <p:txBody>
              <a:bodyPr rtlCol="0" anchor="ctr"/>
              <a:lstStyle/>
              <a:p>
                <a:pPr algn="ctr" defTabSz="914309">
                  <a:defRPr/>
                </a:pPr>
                <a:endParaRPr lang="pt-BR" kern="0">
                  <a:solidFill>
                    <a:prstClr val="white"/>
                  </a:solidFill>
                  <a:latin typeface="Arial"/>
                  <a:cs typeface="Arial"/>
                </a:endParaRPr>
              </a:p>
            </p:txBody>
          </p:sp>
          <p:pic>
            <p:nvPicPr>
              <p:cNvPr id="129" name="Gráfico 128">
                <a:extLst>
                  <a:ext uri="{FF2B5EF4-FFF2-40B4-BE49-F238E27FC236}">
                    <a16:creationId xmlns:a16="http://schemas.microsoft.com/office/drawing/2014/main" id="{D2D93C15-A6C6-1516-FE83-E627A078286A}"/>
                  </a:ext>
                </a:extLst>
              </p:cNvPr>
              <p:cNvPicPr>
                <a:picLocks noChangeAspect="1"/>
              </p:cNvPicPr>
              <p:nvPr/>
            </p:nvPicPr>
            <p:blipFill rotWithShape="1">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12233" r="11305" b="22036"/>
              <a:stretch/>
            </p:blipFill>
            <p:spPr>
              <a:xfrm>
                <a:off x="9728367" y="4750932"/>
                <a:ext cx="391764" cy="399455"/>
              </a:xfrm>
              <a:prstGeom prst="rect">
                <a:avLst/>
              </a:prstGeom>
            </p:spPr>
          </p:pic>
          <p:sp>
            <p:nvSpPr>
              <p:cNvPr id="130" name="Elipse 129">
                <a:extLst>
                  <a:ext uri="{FF2B5EF4-FFF2-40B4-BE49-F238E27FC236}">
                    <a16:creationId xmlns:a16="http://schemas.microsoft.com/office/drawing/2014/main" id="{16257BA0-9D83-156C-9AD9-1C6EF960E6C7}"/>
                  </a:ext>
                </a:extLst>
              </p:cNvPr>
              <p:cNvSpPr/>
              <p:nvPr/>
            </p:nvSpPr>
            <p:spPr>
              <a:xfrm>
                <a:off x="9619382" y="4660059"/>
                <a:ext cx="591447" cy="591447"/>
              </a:xfrm>
              <a:prstGeom prst="ellipse">
                <a:avLst/>
              </a:prstGeom>
              <a:noFill/>
              <a:ln w="12700" cap="flat" cmpd="sng" algn="ctr">
                <a:solidFill>
                  <a:srgbClr val="C50022"/>
                </a:solidFill>
                <a:prstDash val="solid"/>
                <a:miter lim="800000"/>
              </a:ln>
              <a:effectLst/>
            </p:spPr>
            <p:txBody>
              <a:bodyPr rtlCol="0" anchor="ctr"/>
              <a:lstStyle/>
              <a:p>
                <a:pPr algn="ctr" defTabSz="914309">
                  <a:defRPr/>
                </a:pPr>
                <a:endParaRPr lang="pt-BR" kern="0">
                  <a:solidFill>
                    <a:prstClr val="white"/>
                  </a:solidFill>
                  <a:latin typeface="Arial"/>
                  <a:cs typeface="Arial"/>
                </a:endParaRPr>
              </a:p>
            </p:txBody>
          </p:sp>
        </p:grpSp>
        <p:sp>
          <p:nvSpPr>
            <p:cNvPr id="123" name="Elipse 122">
              <a:extLst>
                <a:ext uri="{FF2B5EF4-FFF2-40B4-BE49-F238E27FC236}">
                  <a16:creationId xmlns:a16="http://schemas.microsoft.com/office/drawing/2014/main" id="{21BAF5B7-842D-2284-BD90-D864C8869610}"/>
                </a:ext>
              </a:extLst>
            </p:cNvPr>
            <p:cNvSpPr/>
            <p:nvPr/>
          </p:nvSpPr>
          <p:spPr>
            <a:xfrm>
              <a:off x="9919947" y="4223793"/>
              <a:ext cx="591370" cy="591370"/>
            </a:xfrm>
            <a:prstGeom prst="ellipse">
              <a:avLst/>
            </a:prstGeom>
            <a:noFill/>
            <a:ln w="12700" cap="flat" cmpd="sng" algn="ctr">
              <a:solidFill>
                <a:srgbClr val="C50022"/>
              </a:solidFill>
              <a:prstDash val="solid"/>
              <a:miter lim="800000"/>
            </a:ln>
            <a:effectLst/>
          </p:spPr>
          <p:txBody>
            <a:bodyPr rtlCol="0" anchor="ctr"/>
            <a:lstStyle/>
            <a:p>
              <a:pPr algn="ctr" defTabSz="914309">
                <a:defRPr/>
              </a:pPr>
              <a:endParaRPr lang="pt-BR" kern="0">
                <a:solidFill>
                  <a:prstClr val="white"/>
                </a:solidFill>
                <a:latin typeface="Arial"/>
                <a:cs typeface="Arial"/>
              </a:endParaRPr>
            </a:p>
          </p:txBody>
        </p:sp>
        <p:pic>
          <p:nvPicPr>
            <p:cNvPr id="124" name="Gráfico 123">
              <a:extLst>
                <a:ext uri="{FF2B5EF4-FFF2-40B4-BE49-F238E27FC236}">
                  <a16:creationId xmlns:a16="http://schemas.microsoft.com/office/drawing/2014/main" id="{B7974C47-24D4-B45D-0300-9D5633D6B159}"/>
                </a:ext>
              </a:extLst>
            </p:cNvPr>
            <p:cNvPicPr>
              <a:picLocks noChangeAspect="1"/>
            </p:cNvPicPr>
            <p:nvPr/>
          </p:nvPicPr>
          <p:blipFill rotWithShape="1">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l="9682" t="7867" r="10431" b="28201"/>
            <a:stretch/>
          </p:blipFill>
          <p:spPr>
            <a:xfrm>
              <a:off x="10008616" y="4337163"/>
              <a:ext cx="455629" cy="364629"/>
            </a:xfrm>
            <a:prstGeom prst="rect">
              <a:avLst/>
            </a:prstGeom>
          </p:spPr>
        </p:pic>
        <p:sp>
          <p:nvSpPr>
            <p:cNvPr id="120" name="CaixaDeTexto 119">
              <a:extLst>
                <a:ext uri="{FF2B5EF4-FFF2-40B4-BE49-F238E27FC236}">
                  <a16:creationId xmlns:a16="http://schemas.microsoft.com/office/drawing/2014/main" id="{FB69A763-0C15-5FFD-DB43-75A51E97191B}"/>
                </a:ext>
              </a:extLst>
            </p:cNvPr>
            <p:cNvSpPr txBox="1"/>
            <p:nvPr/>
          </p:nvSpPr>
          <p:spPr>
            <a:xfrm>
              <a:off x="10592857" y="1647760"/>
              <a:ext cx="985007" cy="2590180"/>
            </a:xfrm>
            <a:prstGeom prst="rect">
              <a:avLst/>
            </a:prstGeom>
            <a:noFill/>
          </p:spPr>
          <p:txBody>
            <a:bodyPr wrap="square" lIns="0" tIns="0" rIns="0" bIns="0" rtlCol="0">
              <a:spAutoFit/>
            </a:bodyPr>
            <a:lstStyle/>
            <a:p>
              <a:pPr defTabSz="914309">
                <a:lnSpc>
                  <a:spcPts val="1000"/>
                </a:lnSpc>
                <a:spcAft>
                  <a:spcPts val="1400"/>
                </a:spcAft>
                <a:defRPr/>
              </a:pPr>
              <a:r>
                <a:rPr lang="pt-BR" sz="1100" kern="0">
                  <a:solidFill>
                    <a:srgbClr val="000000"/>
                  </a:solidFill>
                  <a:latin typeface="Arial" panose="020B0604020202020204"/>
                  <a:cs typeface="Arial"/>
                </a:rPr>
                <a:t>Compostagem</a:t>
              </a:r>
            </a:p>
            <a:p>
              <a:pPr defTabSz="914309">
                <a:lnSpc>
                  <a:spcPts val="1000"/>
                </a:lnSpc>
                <a:spcAft>
                  <a:spcPts val="1400"/>
                </a:spcAft>
                <a:defRPr/>
              </a:pPr>
              <a:endParaRPr lang="pt-BR" sz="1100" kern="0">
                <a:solidFill>
                  <a:srgbClr val="000000"/>
                </a:solidFill>
                <a:latin typeface="Arial" panose="020B0604020202020204"/>
                <a:cs typeface="Arial"/>
              </a:endParaRPr>
            </a:p>
            <a:p>
              <a:pPr defTabSz="914309">
                <a:lnSpc>
                  <a:spcPts val="1000"/>
                </a:lnSpc>
                <a:spcAft>
                  <a:spcPts val="1400"/>
                </a:spcAft>
                <a:defRPr/>
              </a:pPr>
              <a:r>
                <a:rPr lang="pt-BR" sz="1100" kern="0">
                  <a:solidFill>
                    <a:srgbClr val="000000"/>
                  </a:solidFill>
                  <a:latin typeface="Arial" panose="020B0604020202020204"/>
                  <a:cs typeface="Arial"/>
                </a:rPr>
                <a:t>Aterro Sanitário</a:t>
              </a:r>
            </a:p>
            <a:p>
              <a:pPr defTabSz="914309">
                <a:lnSpc>
                  <a:spcPts val="1000"/>
                </a:lnSpc>
                <a:spcAft>
                  <a:spcPts val="1400"/>
                </a:spcAft>
                <a:defRPr/>
              </a:pPr>
              <a:endParaRPr lang="pt-BR" sz="1100" kern="0">
                <a:solidFill>
                  <a:srgbClr val="000000"/>
                </a:solidFill>
                <a:latin typeface="Arial" panose="020B0604020202020204"/>
                <a:cs typeface="Arial"/>
              </a:endParaRPr>
            </a:p>
            <a:p>
              <a:pPr defTabSz="914309">
                <a:lnSpc>
                  <a:spcPts val="1000"/>
                </a:lnSpc>
                <a:spcAft>
                  <a:spcPts val="1400"/>
                </a:spcAft>
                <a:defRPr/>
              </a:pPr>
              <a:endParaRPr lang="pt-BR" sz="1100" kern="0">
                <a:solidFill>
                  <a:srgbClr val="000000"/>
                </a:solidFill>
                <a:latin typeface="Arial" panose="020B0604020202020204"/>
                <a:cs typeface="Arial"/>
              </a:endParaRPr>
            </a:p>
            <a:p>
              <a:pPr defTabSz="914309">
                <a:lnSpc>
                  <a:spcPts val="1000"/>
                </a:lnSpc>
                <a:spcAft>
                  <a:spcPts val="1400"/>
                </a:spcAft>
                <a:defRPr/>
              </a:pPr>
              <a:r>
                <a:rPr lang="pt-BR" sz="1100" kern="0">
                  <a:solidFill>
                    <a:srgbClr val="000000"/>
                  </a:solidFill>
                  <a:latin typeface="Arial" panose="020B0604020202020204"/>
                  <a:cs typeface="Arial"/>
                </a:rPr>
                <a:t>Reciclagem</a:t>
              </a:r>
            </a:p>
            <a:p>
              <a:pPr defTabSz="914309">
                <a:lnSpc>
                  <a:spcPts val="1000"/>
                </a:lnSpc>
                <a:spcAft>
                  <a:spcPts val="1400"/>
                </a:spcAft>
                <a:defRPr/>
              </a:pPr>
              <a:endParaRPr lang="pt-BR" sz="1100" kern="0">
                <a:solidFill>
                  <a:srgbClr val="000000"/>
                </a:solidFill>
                <a:latin typeface="Arial" panose="020B0604020202020204"/>
                <a:cs typeface="Arial"/>
              </a:endParaRPr>
            </a:p>
            <a:p>
              <a:pPr defTabSz="914309">
                <a:lnSpc>
                  <a:spcPts val="1000"/>
                </a:lnSpc>
                <a:spcAft>
                  <a:spcPts val="1400"/>
                </a:spcAft>
                <a:defRPr/>
              </a:pPr>
              <a:r>
                <a:rPr lang="pt-BR" sz="1100" kern="0">
                  <a:solidFill>
                    <a:srgbClr val="000000"/>
                  </a:solidFill>
                  <a:latin typeface="Arial" panose="020B0604020202020204"/>
                  <a:cs typeface="Arial"/>
                </a:rPr>
                <a:t>Reuso</a:t>
              </a:r>
            </a:p>
            <a:p>
              <a:pPr defTabSz="914309">
                <a:lnSpc>
                  <a:spcPts val="1000"/>
                </a:lnSpc>
                <a:spcAft>
                  <a:spcPts val="1400"/>
                </a:spcAft>
                <a:defRPr/>
              </a:pPr>
              <a:endParaRPr lang="pt-BR" sz="1100" kern="0">
                <a:solidFill>
                  <a:srgbClr val="000000"/>
                </a:solidFill>
                <a:latin typeface="Arial" panose="020B0604020202020204"/>
                <a:cs typeface="Arial"/>
              </a:endParaRPr>
            </a:p>
          </p:txBody>
        </p:sp>
        <p:cxnSp>
          <p:nvCxnSpPr>
            <p:cNvPr id="143" name="Conector de seta reta 255">
              <a:extLst>
                <a:ext uri="{FF2B5EF4-FFF2-40B4-BE49-F238E27FC236}">
                  <a16:creationId xmlns:a16="http://schemas.microsoft.com/office/drawing/2014/main" id="{130F0FFF-0529-C51C-4AE6-EA8A03AA725F}"/>
                </a:ext>
              </a:extLst>
            </p:cNvPr>
            <p:cNvCxnSpPr/>
            <p:nvPr/>
          </p:nvCxnSpPr>
          <p:spPr>
            <a:xfrm>
              <a:off x="6223831" y="4638130"/>
              <a:ext cx="0" cy="168631"/>
            </a:xfrm>
            <a:prstGeom prst="straightConnector1">
              <a:avLst/>
            </a:prstGeom>
            <a:noFill/>
            <a:ln w="12700" cap="flat" cmpd="sng" algn="ctr">
              <a:solidFill>
                <a:sysClr val="windowText" lastClr="000000">
                  <a:lumMod val="85000"/>
                  <a:lumOff val="15000"/>
                </a:sysClr>
              </a:solidFill>
              <a:prstDash val="solid"/>
              <a:miter lim="800000"/>
              <a:tailEnd type="triangle"/>
            </a:ln>
            <a:effectLst/>
          </p:spPr>
        </p:cxnSp>
        <p:sp>
          <p:nvSpPr>
            <p:cNvPr id="144" name="Colchete direito 250">
              <a:extLst>
                <a:ext uri="{FF2B5EF4-FFF2-40B4-BE49-F238E27FC236}">
                  <a16:creationId xmlns:a16="http://schemas.microsoft.com/office/drawing/2014/main" id="{6D16527E-0846-EFD7-3AB4-E6FC0D83B6FD}"/>
                </a:ext>
              </a:extLst>
            </p:cNvPr>
            <p:cNvSpPr/>
            <p:nvPr/>
          </p:nvSpPr>
          <p:spPr>
            <a:xfrm rot="16200000">
              <a:off x="3374311" y="1804624"/>
              <a:ext cx="138754" cy="5560288"/>
            </a:xfrm>
            <a:prstGeom prst="rightBracket">
              <a:avLst>
                <a:gd name="adj" fmla="val 111511"/>
              </a:avLst>
            </a:prstGeom>
            <a:noFill/>
            <a:ln w="12700" cap="flat" cmpd="sng" algn="ctr">
              <a:solidFill>
                <a:srgbClr val="C50022"/>
              </a:solidFill>
              <a:prstDash val="solid"/>
              <a:miter lim="800000"/>
            </a:ln>
            <a:effectLst/>
          </p:spPr>
          <p:txBody>
            <a:bodyPr rtlCol="0" anchor="ctr"/>
            <a:lstStyle/>
            <a:p>
              <a:pPr algn="ctr" defTabSz="914309">
                <a:defRPr/>
              </a:pPr>
              <a:endParaRPr lang="pt-BR" sz="1594" kern="0">
                <a:solidFill>
                  <a:prstClr val="black"/>
                </a:solidFill>
                <a:latin typeface="Calibri" panose="020F0502020204030204"/>
                <a:cs typeface="Arial"/>
              </a:endParaRPr>
            </a:p>
          </p:txBody>
        </p:sp>
        <p:cxnSp>
          <p:nvCxnSpPr>
            <p:cNvPr id="145" name="Conector de seta reta 254">
              <a:extLst>
                <a:ext uri="{FF2B5EF4-FFF2-40B4-BE49-F238E27FC236}">
                  <a16:creationId xmlns:a16="http://schemas.microsoft.com/office/drawing/2014/main" id="{EC8463D4-0BF5-D2F8-88D1-2230EC9B50FE}"/>
                </a:ext>
              </a:extLst>
            </p:cNvPr>
            <p:cNvCxnSpPr/>
            <p:nvPr/>
          </p:nvCxnSpPr>
          <p:spPr>
            <a:xfrm>
              <a:off x="663543" y="4636021"/>
              <a:ext cx="0" cy="168631"/>
            </a:xfrm>
            <a:prstGeom prst="straightConnector1">
              <a:avLst/>
            </a:prstGeom>
            <a:noFill/>
            <a:ln w="12700" cap="flat" cmpd="sng" algn="ctr">
              <a:solidFill>
                <a:sysClr val="windowText" lastClr="000000">
                  <a:lumMod val="85000"/>
                  <a:lumOff val="15000"/>
                </a:sysClr>
              </a:solidFill>
              <a:prstDash val="solid"/>
              <a:miter lim="800000"/>
              <a:tailEnd type="triangle"/>
            </a:ln>
            <a:effectLst/>
          </p:spPr>
        </p:cxnSp>
        <p:sp>
          <p:nvSpPr>
            <p:cNvPr id="146" name="CaixaDeTexto 145">
              <a:extLst>
                <a:ext uri="{FF2B5EF4-FFF2-40B4-BE49-F238E27FC236}">
                  <a16:creationId xmlns:a16="http://schemas.microsoft.com/office/drawing/2014/main" id="{FF0C3175-13C4-992F-A1B6-D8319A05F7C1}"/>
                </a:ext>
              </a:extLst>
            </p:cNvPr>
            <p:cNvSpPr txBox="1"/>
            <p:nvPr/>
          </p:nvSpPr>
          <p:spPr>
            <a:xfrm>
              <a:off x="637824" y="4875833"/>
              <a:ext cx="737902" cy="307737"/>
            </a:xfrm>
            <a:prstGeom prst="rect">
              <a:avLst/>
            </a:prstGeom>
            <a:noFill/>
          </p:spPr>
          <p:txBody>
            <a:bodyPr wrap="square" lIns="0" tIns="0" rIns="0" bIns="0" rtlCol="0">
              <a:spAutoFit/>
            </a:bodyPr>
            <a:lstStyle/>
            <a:p>
              <a:pPr defTabSz="914309">
                <a:lnSpc>
                  <a:spcPts val="1240"/>
                </a:lnSpc>
                <a:spcAft>
                  <a:spcPts val="1240"/>
                </a:spcAft>
                <a:defRPr/>
              </a:pPr>
              <a:r>
                <a:rPr lang="pt-BR" sz="1100" kern="0">
                  <a:solidFill>
                    <a:srgbClr val="000000"/>
                  </a:solidFill>
                  <a:latin typeface="Arial" panose="020B0604020202020204"/>
                  <a:cs typeface="Arial"/>
                </a:rPr>
                <a:t>Resíduos</a:t>
              </a:r>
              <a:br>
                <a:rPr lang="pt-BR" sz="1100" kern="0">
                  <a:solidFill>
                    <a:srgbClr val="000000"/>
                  </a:solidFill>
                  <a:latin typeface="Arial" panose="020B0604020202020204"/>
                  <a:cs typeface="Arial"/>
                </a:rPr>
              </a:br>
              <a:r>
                <a:rPr lang="pt-BR" sz="1100" kern="0">
                  <a:solidFill>
                    <a:srgbClr val="000000"/>
                  </a:solidFill>
                  <a:latin typeface="Arial" panose="020B0604020202020204"/>
                  <a:cs typeface="Arial"/>
                </a:rPr>
                <a:t>sólidos</a:t>
              </a:r>
            </a:p>
          </p:txBody>
        </p:sp>
        <p:sp>
          <p:nvSpPr>
            <p:cNvPr id="147" name="CaixaDeTexto 146">
              <a:extLst>
                <a:ext uri="{FF2B5EF4-FFF2-40B4-BE49-F238E27FC236}">
                  <a16:creationId xmlns:a16="http://schemas.microsoft.com/office/drawing/2014/main" id="{FFAD4EB4-719E-CC7B-1048-88905C3472C5}"/>
                </a:ext>
              </a:extLst>
            </p:cNvPr>
            <p:cNvSpPr txBox="1"/>
            <p:nvPr/>
          </p:nvSpPr>
          <p:spPr>
            <a:xfrm>
              <a:off x="6179091" y="4849473"/>
              <a:ext cx="669051" cy="153868"/>
            </a:xfrm>
            <a:prstGeom prst="rect">
              <a:avLst/>
            </a:prstGeom>
            <a:noFill/>
          </p:spPr>
          <p:txBody>
            <a:bodyPr wrap="square" lIns="0" tIns="0" rIns="0" bIns="0" rtlCol="0">
              <a:spAutoFit/>
            </a:bodyPr>
            <a:lstStyle/>
            <a:p>
              <a:pPr defTabSz="914309">
                <a:lnSpc>
                  <a:spcPts val="1240"/>
                </a:lnSpc>
                <a:spcAft>
                  <a:spcPts val="1240"/>
                </a:spcAft>
                <a:defRPr/>
              </a:pPr>
              <a:r>
                <a:rPr lang="pt-BR" sz="1100" kern="0">
                  <a:solidFill>
                    <a:srgbClr val="000000"/>
                  </a:solidFill>
                  <a:latin typeface="Arial" panose="020B0604020202020204"/>
                  <a:cs typeface="Arial"/>
                </a:rPr>
                <a:t>Efluentes</a:t>
              </a:r>
            </a:p>
          </p:txBody>
        </p:sp>
        <p:grpSp>
          <p:nvGrpSpPr>
            <p:cNvPr id="149" name="Grupo 299">
              <a:extLst>
                <a:ext uri="{FF2B5EF4-FFF2-40B4-BE49-F238E27FC236}">
                  <a16:creationId xmlns:a16="http://schemas.microsoft.com/office/drawing/2014/main" id="{604AB440-DE74-386D-A251-4CD7E23190EB}"/>
                </a:ext>
              </a:extLst>
            </p:cNvPr>
            <p:cNvGrpSpPr/>
            <p:nvPr/>
          </p:nvGrpSpPr>
          <p:grpSpPr>
            <a:xfrm>
              <a:off x="1612556" y="5233381"/>
              <a:ext cx="8314519" cy="188678"/>
              <a:chOff x="2208383" y="6117946"/>
              <a:chExt cx="9387597" cy="213029"/>
            </a:xfrm>
          </p:grpSpPr>
          <p:cxnSp>
            <p:nvCxnSpPr>
              <p:cNvPr id="155" name="Conector de seta reta 259">
                <a:extLst>
                  <a:ext uri="{FF2B5EF4-FFF2-40B4-BE49-F238E27FC236}">
                    <a16:creationId xmlns:a16="http://schemas.microsoft.com/office/drawing/2014/main" id="{AAD70516-BCD7-1B2B-4502-712A2980A2A5}"/>
                  </a:ext>
                </a:extLst>
              </p:cNvPr>
              <p:cNvCxnSpPr>
                <a:cxnSpLocks/>
              </p:cNvCxnSpPr>
              <p:nvPr/>
            </p:nvCxnSpPr>
            <p:spPr>
              <a:xfrm>
                <a:off x="2208383" y="6117946"/>
                <a:ext cx="9387597" cy="0"/>
              </a:xfrm>
              <a:prstGeom prst="straightConnector1">
                <a:avLst/>
              </a:prstGeom>
              <a:noFill/>
              <a:ln w="6350" cap="flat" cmpd="sng" algn="ctr">
                <a:solidFill>
                  <a:srgbClr val="C50022"/>
                </a:solidFill>
                <a:prstDash val="solid"/>
                <a:miter lim="800000"/>
                <a:tailEnd type="triangle"/>
              </a:ln>
              <a:effectLst/>
            </p:spPr>
          </p:cxnSp>
          <p:sp>
            <p:nvSpPr>
              <p:cNvPr id="156" name="CaixaDeTexto 155">
                <a:extLst>
                  <a:ext uri="{FF2B5EF4-FFF2-40B4-BE49-F238E27FC236}">
                    <a16:creationId xmlns:a16="http://schemas.microsoft.com/office/drawing/2014/main" id="{0DD644B4-BC9D-784C-85D1-0805A4E0D243}"/>
                  </a:ext>
                </a:extLst>
              </p:cNvPr>
              <p:cNvSpPr txBox="1"/>
              <p:nvPr/>
            </p:nvSpPr>
            <p:spPr>
              <a:xfrm>
                <a:off x="5577458" y="6187216"/>
                <a:ext cx="3497569" cy="143759"/>
              </a:xfrm>
              <a:prstGeom prst="rect">
                <a:avLst/>
              </a:prstGeom>
              <a:noFill/>
            </p:spPr>
            <p:txBody>
              <a:bodyPr wrap="square" lIns="0" tIns="0" rIns="0" bIns="0" rtlCol="0">
                <a:spAutoFit/>
              </a:bodyPr>
              <a:lstStyle/>
              <a:p>
                <a:pPr algn="ctr" defTabSz="914309">
                  <a:lnSpc>
                    <a:spcPct val="75000"/>
                  </a:lnSpc>
                  <a:defRPr/>
                </a:pPr>
                <a:r>
                  <a:rPr lang="pt-BR" sz="1100" kern="0">
                    <a:solidFill>
                      <a:srgbClr val="000000"/>
                    </a:solidFill>
                    <a:latin typeface="Arial" panose="020B0604020202020204"/>
                    <a:cs typeface="Arial"/>
                  </a:rPr>
                  <a:t>Logística / transportes</a:t>
                </a:r>
              </a:p>
            </p:txBody>
          </p:sp>
        </p:grpSp>
        <p:grpSp>
          <p:nvGrpSpPr>
            <p:cNvPr id="150" name="Agrupar 149">
              <a:extLst>
                <a:ext uri="{FF2B5EF4-FFF2-40B4-BE49-F238E27FC236}">
                  <a16:creationId xmlns:a16="http://schemas.microsoft.com/office/drawing/2014/main" id="{1C6E6AF3-8891-1BDF-DDC5-29F2C5743D0A}"/>
                </a:ext>
              </a:extLst>
            </p:cNvPr>
            <p:cNvGrpSpPr/>
            <p:nvPr/>
          </p:nvGrpSpPr>
          <p:grpSpPr>
            <a:xfrm>
              <a:off x="4411011" y="4670868"/>
              <a:ext cx="5288995" cy="523908"/>
              <a:chOff x="5208546" y="5175569"/>
              <a:chExt cx="5289684" cy="523976"/>
            </a:xfrm>
          </p:grpSpPr>
          <p:grpSp>
            <p:nvGrpSpPr>
              <p:cNvPr id="151" name="Group 68">
                <a:extLst>
                  <a:ext uri="{FF2B5EF4-FFF2-40B4-BE49-F238E27FC236}">
                    <a16:creationId xmlns:a16="http://schemas.microsoft.com/office/drawing/2014/main" id="{3BCF8AEE-C076-C0E6-6B02-54F7B372A177}"/>
                  </a:ext>
                </a:extLst>
              </p:cNvPr>
              <p:cNvGrpSpPr>
                <a:grpSpLocks noChangeAspect="1"/>
              </p:cNvGrpSpPr>
              <p:nvPr/>
            </p:nvGrpSpPr>
            <p:grpSpPr bwMode="auto">
              <a:xfrm>
                <a:off x="5208546" y="5279589"/>
                <a:ext cx="5223619" cy="280894"/>
                <a:chOff x="-19" y="-43"/>
                <a:chExt cx="46826" cy="2518"/>
              </a:xfrm>
            </p:grpSpPr>
            <p:sp>
              <p:nvSpPr>
                <p:cNvPr id="153" name="Freeform 69" hidden="1">
                  <a:extLst>
                    <a:ext uri="{FF2B5EF4-FFF2-40B4-BE49-F238E27FC236}">
                      <a16:creationId xmlns:a16="http://schemas.microsoft.com/office/drawing/2014/main" id="{47F1D12E-E5AC-90DB-C2CB-56AA2ECCB2A8}"/>
                    </a:ext>
                  </a:extLst>
                </p:cNvPr>
                <p:cNvSpPr>
                  <a:spLocks noEditPoints="1"/>
                </p:cNvSpPr>
                <p:nvPr/>
              </p:nvSpPr>
              <p:spPr bwMode="auto">
                <a:xfrm>
                  <a:off x="-19" y="-43"/>
                  <a:ext cx="3243" cy="2445"/>
                </a:xfrm>
                <a:custGeom>
                  <a:avLst/>
                  <a:gdLst>
                    <a:gd name="T0" fmla="*/ 58 w 1370"/>
                    <a:gd name="T1" fmla="*/ 678 h 1032"/>
                    <a:gd name="T2" fmla="*/ 116 w 1370"/>
                    <a:gd name="T3" fmla="*/ 41 h 1032"/>
                    <a:gd name="T4" fmla="*/ 753 w 1370"/>
                    <a:gd name="T5" fmla="*/ 99 h 1032"/>
                    <a:gd name="T6" fmla="*/ 724 w 1370"/>
                    <a:gd name="T7" fmla="*/ 697 h 1032"/>
                    <a:gd name="T8" fmla="*/ 58 w 1370"/>
                    <a:gd name="T9" fmla="*/ 678 h 1032"/>
                    <a:gd name="T10" fmla="*/ 525 w 1370"/>
                    <a:gd name="T11" fmla="*/ 876 h 1032"/>
                    <a:gd name="T12" fmla="*/ 283 w 1370"/>
                    <a:gd name="T13" fmla="*/ 876 h 1032"/>
                    <a:gd name="T14" fmla="*/ 525 w 1370"/>
                    <a:gd name="T15" fmla="*/ 876 h 1032"/>
                    <a:gd name="T16" fmla="*/ 464 w 1370"/>
                    <a:gd name="T17" fmla="*/ 876 h 1032"/>
                    <a:gd name="T18" fmla="*/ 344 w 1370"/>
                    <a:gd name="T19" fmla="*/ 876 h 1032"/>
                    <a:gd name="T20" fmla="*/ 464 w 1370"/>
                    <a:gd name="T21" fmla="*/ 876 h 1032"/>
                    <a:gd name="T22" fmla="*/ 300 w 1370"/>
                    <a:gd name="T23" fmla="*/ 755 h 1032"/>
                    <a:gd name="T24" fmla="*/ 10 w 1370"/>
                    <a:gd name="T25" fmla="*/ 804 h 1032"/>
                    <a:gd name="T26" fmla="*/ 106 w 1370"/>
                    <a:gd name="T27" fmla="*/ 853 h 1032"/>
                    <a:gd name="T28" fmla="*/ 300 w 1370"/>
                    <a:gd name="T29" fmla="*/ 755 h 1032"/>
                    <a:gd name="T30" fmla="*/ 1157 w 1370"/>
                    <a:gd name="T31" fmla="*/ 876 h 1032"/>
                    <a:gd name="T32" fmla="*/ 915 w 1370"/>
                    <a:gd name="T33" fmla="*/ 876 h 1032"/>
                    <a:gd name="T34" fmla="*/ 1157 w 1370"/>
                    <a:gd name="T35" fmla="*/ 876 h 1032"/>
                    <a:gd name="T36" fmla="*/ 1096 w 1370"/>
                    <a:gd name="T37" fmla="*/ 876 h 1032"/>
                    <a:gd name="T38" fmla="*/ 975 w 1370"/>
                    <a:gd name="T39" fmla="*/ 876 h 1032"/>
                    <a:gd name="T40" fmla="*/ 1096 w 1370"/>
                    <a:gd name="T41" fmla="*/ 876 h 1032"/>
                    <a:gd name="T42" fmla="*/ 1370 w 1370"/>
                    <a:gd name="T43" fmla="*/ 774 h 1032"/>
                    <a:gd name="T44" fmla="*/ 1036 w 1370"/>
                    <a:gd name="T45" fmla="*/ 716 h 1032"/>
                    <a:gd name="T46" fmla="*/ 815 w 1370"/>
                    <a:gd name="T47" fmla="*/ 853 h 1032"/>
                    <a:gd name="T48" fmla="*/ 508 w 1370"/>
                    <a:gd name="T49" fmla="*/ 755 h 1032"/>
                    <a:gd name="T50" fmla="*/ 808 w 1370"/>
                    <a:gd name="T51" fmla="*/ 668 h 1032"/>
                    <a:gd name="T52" fmla="*/ 847 w 1370"/>
                    <a:gd name="T53" fmla="*/ 161 h 1032"/>
                    <a:gd name="T54" fmla="*/ 1265 w 1370"/>
                    <a:gd name="T55" fmla="*/ 386 h 1032"/>
                    <a:gd name="T56" fmla="*/ 1303 w 1370"/>
                    <a:gd name="T57" fmla="*/ 623 h 1032"/>
                    <a:gd name="T58" fmla="*/ 1303 w 1370"/>
                    <a:gd name="T59" fmla="*/ 755 h 1032"/>
                    <a:gd name="T60" fmla="*/ 1370 w 1370"/>
                    <a:gd name="T61" fmla="*/ 774 h 1032"/>
                    <a:gd name="T62" fmla="*/ 1173 w 1370"/>
                    <a:gd name="T63" fmla="*/ 409 h 1032"/>
                    <a:gd name="T64" fmla="*/ 896 w 1370"/>
                    <a:gd name="T65" fmla="*/ 286 h 1032"/>
                    <a:gd name="T66" fmla="*/ 1173 w 1370"/>
                    <a:gd name="T67" fmla="*/ 409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70" h="1032">
                      <a:moveTo>
                        <a:pt x="58" y="678"/>
                      </a:moveTo>
                      <a:cubicBezTo>
                        <a:pt x="58" y="591"/>
                        <a:pt x="0" y="41"/>
                        <a:pt x="116" y="41"/>
                      </a:cubicBezTo>
                      <a:cubicBezTo>
                        <a:pt x="173" y="0"/>
                        <a:pt x="753" y="9"/>
                        <a:pt x="753" y="99"/>
                      </a:cubicBezTo>
                      <a:cubicBezTo>
                        <a:pt x="789" y="150"/>
                        <a:pt x="760" y="697"/>
                        <a:pt x="724" y="697"/>
                      </a:cubicBezTo>
                      <a:cubicBezTo>
                        <a:pt x="655" y="697"/>
                        <a:pt x="58" y="718"/>
                        <a:pt x="58" y="678"/>
                      </a:cubicBezTo>
                      <a:close/>
                      <a:moveTo>
                        <a:pt x="525" y="876"/>
                      </a:moveTo>
                      <a:cubicBezTo>
                        <a:pt x="525" y="1032"/>
                        <a:pt x="283" y="1032"/>
                        <a:pt x="283" y="876"/>
                      </a:cubicBezTo>
                      <a:cubicBezTo>
                        <a:pt x="283" y="720"/>
                        <a:pt x="525" y="720"/>
                        <a:pt x="525" y="876"/>
                      </a:cubicBezTo>
                      <a:close/>
                      <a:moveTo>
                        <a:pt x="464" y="876"/>
                      </a:moveTo>
                      <a:cubicBezTo>
                        <a:pt x="464" y="798"/>
                        <a:pt x="344" y="798"/>
                        <a:pt x="344" y="876"/>
                      </a:cubicBezTo>
                      <a:cubicBezTo>
                        <a:pt x="344" y="954"/>
                        <a:pt x="464" y="954"/>
                        <a:pt x="464" y="876"/>
                      </a:cubicBezTo>
                      <a:close/>
                      <a:moveTo>
                        <a:pt x="300" y="755"/>
                      </a:moveTo>
                      <a:cubicBezTo>
                        <a:pt x="232" y="755"/>
                        <a:pt x="10" y="710"/>
                        <a:pt x="10" y="804"/>
                      </a:cubicBezTo>
                      <a:cubicBezTo>
                        <a:pt x="10" y="868"/>
                        <a:pt x="54" y="853"/>
                        <a:pt x="106" y="853"/>
                      </a:cubicBezTo>
                      <a:cubicBezTo>
                        <a:pt x="275" y="853"/>
                        <a:pt x="179" y="859"/>
                        <a:pt x="300" y="755"/>
                      </a:cubicBezTo>
                      <a:close/>
                      <a:moveTo>
                        <a:pt x="1157" y="876"/>
                      </a:moveTo>
                      <a:cubicBezTo>
                        <a:pt x="1157" y="1032"/>
                        <a:pt x="915" y="1032"/>
                        <a:pt x="915" y="876"/>
                      </a:cubicBezTo>
                      <a:cubicBezTo>
                        <a:pt x="915" y="720"/>
                        <a:pt x="1157" y="720"/>
                        <a:pt x="1157" y="876"/>
                      </a:cubicBezTo>
                      <a:close/>
                      <a:moveTo>
                        <a:pt x="1096" y="876"/>
                      </a:moveTo>
                      <a:cubicBezTo>
                        <a:pt x="1096" y="798"/>
                        <a:pt x="975" y="798"/>
                        <a:pt x="975" y="876"/>
                      </a:cubicBezTo>
                      <a:cubicBezTo>
                        <a:pt x="975" y="954"/>
                        <a:pt x="1096" y="954"/>
                        <a:pt x="1096" y="876"/>
                      </a:cubicBezTo>
                      <a:close/>
                      <a:moveTo>
                        <a:pt x="1370" y="774"/>
                      </a:moveTo>
                      <a:cubicBezTo>
                        <a:pt x="1370" y="1010"/>
                        <a:pt x="1095" y="716"/>
                        <a:pt x="1036" y="716"/>
                      </a:cubicBezTo>
                      <a:cubicBezTo>
                        <a:pt x="899" y="716"/>
                        <a:pt x="930" y="853"/>
                        <a:pt x="815" y="853"/>
                      </a:cubicBezTo>
                      <a:cubicBezTo>
                        <a:pt x="619" y="853"/>
                        <a:pt x="634" y="864"/>
                        <a:pt x="508" y="755"/>
                      </a:cubicBezTo>
                      <a:cubicBezTo>
                        <a:pt x="641" y="755"/>
                        <a:pt x="808" y="822"/>
                        <a:pt x="808" y="668"/>
                      </a:cubicBezTo>
                      <a:cubicBezTo>
                        <a:pt x="808" y="609"/>
                        <a:pt x="766" y="161"/>
                        <a:pt x="847" y="161"/>
                      </a:cubicBezTo>
                      <a:cubicBezTo>
                        <a:pt x="1016" y="43"/>
                        <a:pt x="1191" y="278"/>
                        <a:pt x="1265" y="386"/>
                      </a:cubicBezTo>
                      <a:cubicBezTo>
                        <a:pt x="1314" y="459"/>
                        <a:pt x="1303" y="540"/>
                        <a:pt x="1303" y="623"/>
                      </a:cubicBezTo>
                      <a:cubicBezTo>
                        <a:pt x="1303" y="634"/>
                        <a:pt x="1293" y="743"/>
                        <a:pt x="1303" y="755"/>
                      </a:cubicBezTo>
                      <a:cubicBezTo>
                        <a:pt x="1315" y="768"/>
                        <a:pt x="1370" y="734"/>
                        <a:pt x="1370" y="774"/>
                      </a:cubicBezTo>
                      <a:close/>
                      <a:moveTo>
                        <a:pt x="1173" y="409"/>
                      </a:moveTo>
                      <a:cubicBezTo>
                        <a:pt x="1164" y="392"/>
                        <a:pt x="896" y="132"/>
                        <a:pt x="896" y="286"/>
                      </a:cubicBezTo>
                      <a:cubicBezTo>
                        <a:pt x="728" y="493"/>
                        <a:pt x="1202" y="450"/>
                        <a:pt x="1173" y="409"/>
                      </a:cubicBezTo>
                      <a:close/>
                    </a:path>
                  </a:pathLst>
                </a:custGeom>
                <a:solidFill>
                  <a:srgbClr val="B5012F"/>
                </a:solidFill>
                <a:ln w="9525">
                  <a:solidFill>
                    <a:srgbClr val="000000"/>
                  </a:solidFill>
                  <a:round/>
                  <a:headEnd/>
                  <a:tailEnd/>
                </a:ln>
              </p:spPr>
              <p:txBody>
                <a:bodyPr vert="horz" wrap="square" lIns="80987" tIns="40494" rIns="80987" bIns="40494" numCol="1" anchor="t" anchorCtr="0" compatLnSpc="1">
                  <a:prstTxWarp prst="textNoShape">
                    <a:avLst/>
                  </a:prstTxWarp>
                </a:bodyPr>
                <a:lstStyle/>
                <a:p>
                  <a:pPr defTabSz="914309">
                    <a:defRPr/>
                  </a:pPr>
                  <a:endParaRPr lang="pt-BR" sz="1594" kern="0">
                    <a:solidFill>
                      <a:prstClr val="black"/>
                    </a:solidFill>
                    <a:latin typeface="Arial" panose="020B0604020202020204"/>
                    <a:cs typeface="Arial"/>
                  </a:endParaRPr>
                </a:p>
              </p:txBody>
            </p:sp>
            <p:sp>
              <p:nvSpPr>
                <p:cNvPr id="154" name="Freeform 70">
                  <a:extLst>
                    <a:ext uri="{FF2B5EF4-FFF2-40B4-BE49-F238E27FC236}">
                      <a16:creationId xmlns:a16="http://schemas.microsoft.com/office/drawing/2014/main" id="{ED2DE562-29B4-99BE-C87B-E0CBFC75BE5E}"/>
                    </a:ext>
                  </a:extLst>
                </p:cNvPr>
                <p:cNvSpPr>
                  <a:spLocks noEditPoints="1"/>
                </p:cNvSpPr>
                <p:nvPr/>
              </p:nvSpPr>
              <p:spPr bwMode="auto">
                <a:xfrm>
                  <a:off x="43587" y="210"/>
                  <a:ext cx="3220" cy="2265"/>
                </a:xfrm>
                <a:custGeom>
                  <a:avLst/>
                  <a:gdLst>
                    <a:gd name="T0" fmla="*/ 48 w 1360"/>
                    <a:gd name="T1" fmla="*/ 637 h 956"/>
                    <a:gd name="T2" fmla="*/ 48 w 1360"/>
                    <a:gd name="T3" fmla="*/ 58 h 956"/>
                    <a:gd name="T4" fmla="*/ 106 w 1360"/>
                    <a:gd name="T5" fmla="*/ 0 h 956"/>
                    <a:gd name="T6" fmla="*/ 684 w 1360"/>
                    <a:gd name="T7" fmla="*/ 0 h 956"/>
                    <a:gd name="T8" fmla="*/ 743 w 1360"/>
                    <a:gd name="T9" fmla="*/ 58 h 956"/>
                    <a:gd name="T10" fmla="*/ 743 w 1360"/>
                    <a:gd name="T11" fmla="*/ 637 h 956"/>
                    <a:gd name="T12" fmla="*/ 723 w 1360"/>
                    <a:gd name="T13" fmla="*/ 656 h 956"/>
                    <a:gd name="T14" fmla="*/ 67 w 1360"/>
                    <a:gd name="T15" fmla="*/ 656 h 956"/>
                    <a:gd name="T16" fmla="*/ 48 w 1360"/>
                    <a:gd name="T17" fmla="*/ 637 h 956"/>
                    <a:gd name="T18" fmla="*/ 515 w 1360"/>
                    <a:gd name="T19" fmla="*/ 835 h 956"/>
                    <a:gd name="T20" fmla="*/ 394 w 1360"/>
                    <a:gd name="T21" fmla="*/ 956 h 956"/>
                    <a:gd name="T22" fmla="*/ 273 w 1360"/>
                    <a:gd name="T23" fmla="*/ 835 h 956"/>
                    <a:gd name="T24" fmla="*/ 394 w 1360"/>
                    <a:gd name="T25" fmla="*/ 714 h 956"/>
                    <a:gd name="T26" fmla="*/ 515 w 1360"/>
                    <a:gd name="T27" fmla="*/ 835 h 956"/>
                    <a:gd name="T28" fmla="*/ 454 w 1360"/>
                    <a:gd name="T29" fmla="*/ 835 h 956"/>
                    <a:gd name="T30" fmla="*/ 394 w 1360"/>
                    <a:gd name="T31" fmla="*/ 774 h 956"/>
                    <a:gd name="T32" fmla="*/ 334 w 1360"/>
                    <a:gd name="T33" fmla="*/ 835 h 956"/>
                    <a:gd name="T34" fmla="*/ 394 w 1360"/>
                    <a:gd name="T35" fmla="*/ 895 h 956"/>
                    <a:gd name="T36" fmla="*/ 454 w 1360"/>
                    <a:gd name="T37" fmla="*/ 835 h 956"/>
                    <a:gd name="T38" fmla="*/ 290 w 1360"/>
                    <a:gd name="T39" fmla="*/ 714 h 956"/>
                    <a:gd name="T40" fmla="*/ 19 w 1360"/>
                    <a:gd name="T41" fmla="*/ 714 h 956"/>
                    <a:gd name="T42" fmla="*/ 0 w 1360"/>
                    <a:gd name="T43" fmla="*/ 733 h 956"/>
                    <a:gd name="T44" fmla="*/ 0 w 1360"/>
                    <a:gd name="T45" fmla="*/ 792 h 956"/>
                    <a:gd name="T46" fmla="*/ 19 w 1360"/>
                    <a:gd name="T47" fmla="*/ 812 h 956"/>
                    <a:gd name="T48" fmla="*/ 236 w 1360"/>
                    <a:gd name="T49" fmla="*/ 812 h 956"/>
                    <a:gd name="T50" fmla="*/ 290 w 1360"/>
                    <a:gd name="T51" fmla="*/ 714 h 956"/>
                    <a:gd name="T52" fmla="*/ 1147 w 1360"/>
                    <a:gd name="T53" fmla="*/ 835 h 956"/>
                    <a:gd name="T54" fmla="*/ 1026 w 1360"/>
                    <a:gd name="T55" fmla="*/ 956 h 956"/>
                    <a:gd name="T56" fmla="*/ 905 w 1360"/>
                    <a:gd name="T57" fmla="*/ 835 h 956"/>
                    <a:gd name="T58" fmla="*/ 1026 w 1360"/>
                    <a:gd name="T59" fmla="*/ 714 h 956"/>
                    <a:gd name="T60" fmla="*/ 1147 w 1360"/>
                    <a:gd name="T61" fmla="*/ 835 h 956"/>
                    <a:gd name="T62" fmla="*/ 1086 w 1360"/>
                    <a:gd name="T63" fmla="*/ 835 h 956"/>
                    <a:gd name="T64" fmla="*/ 1026 w 1360"/>
                    <a:gd name="T65" fmla="*/ 774 h 956"/>
                    <a:gd name="T66" fmla="*/ 965 w 1360"/>
                    <a:gd name="T67" fmla="*/ 835 h 956"/>
                    <a:gd name="T68" fmla="*/ 1026 w 1360"/>
                    <a:gd name="T69" fmla="*/ 895 h 956"/>
                    <a:gd name="T70" fmla="*/ 1086 w 1360"/>
                    <a:gd name="T71" fmla="*/ 835 h 956"/>
                    <a:gd name="T72" fmla="*/ 1360 w 1360"/>
                    <a:gd name="T73" fmla="*/ 733 h 956"/>
                    <a:gd name="T74" fmla="*/ 1360 w 1360"/>
                    <a:gd name="T75" fmla="*/ 792 h 956"/>
                    <a:gd name="T76" fmla="*/ 1341 w 1360"/>
                    <a:gd name="T77" fmla="*/ 812 h 956"/>
                    <a:gd name="T78" fmla="*/ 1183 w 1360"/>
                    <a:gd name="T79" fmla="*/ 812 h 956"/>
                    <a:gd name="T80" fmla="*/ 1026 w 1360"/>
                    <a:gd name="T81" fmla="*/ 675 h 956"/>
                    <a:gd name="T82" fmla="*/ 868 w 1360"/>
                    <a:gd name="T83" fmla="*/ 812 h 956"/>
                    <a:gd name="T84" fmla="*/ 552 w 1360"/>
                    <a:gd name="T85" fmla="*/ 812 h 956"/>
                    <a:gd name="T86" fmla="*/ 498 w 1360"/>
                    <a:gd name="T87" fmla="*/ 714 h 956"/>
                    <a:gd name="T88" fmla="*/ 798 w 1360"/>
                    <a:gd name="T89" fmla="*/ 714 h 956"/>
                    <a:gd name="T90" fmla="*/ 798 w 1360"/>
                    <a:gd name="T91" fmla="*/ 159 h 956"/>
                    <a:gd name="T92" fmla="*/ 837 w 1360"/>
                    <a:gd name="T93" fmla="*/ 120 h 956"/>
                    <a:gd name="T94" fmla="*/ 1020 w 1360"/>
                    <a:gd name="T95" fmla="*/ 120 h 956"/>
                    <a:gd name="T96" fmla="*/ 1149 w 1360"/>
                    <a:gd name="T97" fmla="*/ 189 h 956"/>
                    <a:gd name="T98" fmla="*/ 1267 w 1360"/>
                    <a:gd name="T99" fmla="*/ 363 h 956"/>
                    <a:gd name="T100" fmla="*/ 1293 w 1360"/>
                    <a:gd name="T101" fmla="*/ 450 h 956"/>
                    <a:gd name="T102" fmla="*/ 1293 w 1360"/>
                    <a:gd name="T103" fmla="*/ 714 h 956"/>
                    <a:gd name="T104" fmla="*/ 1341 w 1360"/>
                    <a:gd name="T105" fmla="*/ 714 h 956"/>
                    <a:gd name="T106" fmla="*/ 1360 w 1360"/>
                    <a:gd name="T107" fmla="*/ 733 h 956"/>
                    <a:gd name="T108" fmla="*/ 1163 w 1360"/>
                    <a:gd name="T109" fmla="*/ 368 h 956"/>
                    <a:gd name="T110" fmla="*/ 1069 w 1360"/>
                    <a:gd name="T111" fmla="*/ 234 h 956"/>
                    <a:gd name="T112" fmla="*/ 1053 w 1360"/>
                    <a:gd name="T113" fmla="*/ 225 h 956"/>
                    <a:gd name="T114" fmla="*/ 906 w 1360"/>
                    <a:gd name="T115" fmla="*/ 225 h 956"/>
                    <a:gd name="T116" fmla="*/ 886 w 1360"/>
                    <a:gd name="T117" fmla="*/ 245 h 956"/>
                    <a:gd name="T118" fmla="*/ 886 w 1360"/>
                    <a:gd name="T119" fmla="*/ 379 h 956"/>
                    <a:gd name="T120" fmla="*/ 906 w 1360"/>
                    <a:gd name="T121" fmla="*/ 399 h 956"/>
                    <a:gd name="T122" fmla="*/ 1147 w 1360"/>
                    <a:gd name="T123" fmla="*/ 399 h 956"/>
                    <a:gd name="T124" fmla="*/ 1163 w 1360"/>
                    <a:gd name="T125" fmla="*/ 368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0" h="956">
                      <a:moveTo>
                        <a:pt x="48" y="637"/>
                      </a:moveTo>
                      <a:cubicBezTo>
                        <a:pt x="48" y="58"/>
                        <a:pt x="48" y="58"/>
                        <a:pt x="48" y="58"/>
                      </a:cubicBezTo>
                      <a:cubicBezTo>
                        <a:pt x="48" y="26"/>
                        <a:pt x="74" y="0"/>
                        <a:pt x="106" y="0"/>
                      </a:cubicBezTo>
                      <a:cubicBezTo>
                        <a:pt x="684" y="0"/>
                        <a:pt x="684" y="0"/>
                        <a:pt x="684" y="0"/>
                      </a:cubicBezTo>
                      <a:cubicBezTo>
                        <a:pt x="716" y="0"/>
                        <a:pt x="743" y="26"/>
                        <a:pt x="743" y="58"/>
                      </a:cubicBezTo>
                      <a:cubicBezTo>
                        <a:pt x="743" y="637"/>
                        <a:pt x="743" y="637"/>
                        <a:pt x="743" y="637"/>
                      </a:cubicBezTo>
                      <a:cubicBezTo>
                        <a:pt x="743" y="647"/>
                        <a:pt x="734" y="656"/>
                        <a:pt x="723" y="656"/>
                      </a:cubicBezTo>
                      <a:cubicBezTo>
                        <a:pt x="67" y="656"/>
                        <a:pt x="67" y="656"/>
                        <a:pt x="67" y="656"/>
                      </a:cubicBezTo>
                      <a:cubicBezTo>
                        <a:pt x="56" y="656"/>
                        <a:pt x="48" y="647"/>
                        <a:pt x="48" y="637"/>
                      </a:cubicBezTo>
                      <a:close/>
                      <a:moveTo>
                        <a:pt x="515" y="835"/>
                      </a:moveTo>
                      <a:cubicBezTo>
                        <a:pt x="515" y="901"/>
                        <a:pt x="461" y="956"/>
                        <a:pt x="394" y="956"/>
                      </a:cubicBezTo>
                      <a:cubicBezTo>
                        <a:pt x="327" y="956"/>
                        <a:pt x="273" y="901"/>
                        <a:pt x="273" y="835"/>
                      </a:cubicBezTo>
                      <a:cubicBezTo>
                        <a:pt x="273" y="768"/>
                        <a:pt x="327" y="714"/>
                        <a:pt x="394" y="714"/>
                      </a:cubicBezTo>
                      <a:cubicBezTo>
                        <a:pt x="461" y="714"/>
                        <a:pt x="515" y="768"/>
                        <a:pt x="515" y="835"/>
                      </a:cubicBezTo>
                      <a:close/>
                      <a:moveTo>
                        <a:pt x="454" y="835"/>
                      </a:moveTo>
                      <a:cubicBezTo>
                        <a:pt x="454" y="801"/>
                        <a:pt x="427" y="774"/>
                        <a:pt x="394" y="774"/>
                      </a:cubicBezTo>
                      <a:cubicBezTo>
                        <a:pt x="361" y="774"/>
                        <a:pt x="334" y="801"/>
                        <a:pt x="334" y="835"/>
                      </a:cubicBezTo>
                      <a:cubicBezTo>
                        <a:pt x="334" y="868"/>
                        <a:pt x="361" y="895"/>
                        <a:pt x="394" y="895"/>
                      </a:cubicBezTo>
                      <a:cubicBezTo>
                        <a:pt x="427" y="895"/>
                        <a:pt x="454" y="868"/>
                        <a:pt x="454" y="835"/>
                      </a:cubicBezTo>
                      <a:close/>
                      <a:moveTo>
                        <a:pt x="290" y="714"/>
                      </a:moveTo>
                      <a:cubicBezTo>
                        <a:pt x="19" y="714"/>
                        <a:pt x="19" y="714"/>
                        <a:pt x="19" y="714"/>
                      </a:cubicBezTo>
                      <a:cubicBezTo>
                        <a:pt x="9" y="714"/>
                        <a:pt x="0" y="723"/>
                        <a:pt x="0" y="733"/>
                      </a:cubicBezTo>
                      <a:cubicBezTo>
                        <a:pt x="0" y="792"/>
                        <a:pt x="0" y="792"/>
                        <a:pt x="0" y="792"/>
                      </a:cubicBezTo>
                      <a:cubicBezTo>
                        <a:pt x="0" y="803"/>
                        <a:pt x="9" y="812"/>
                        <a:pt x="19" y="812"/>
                      </a:cubicBezTo>
                      <a:cubicBezTo>
                        <a:pt x="236" y="812"/>
                        <a:pt x="236" y="812"/>
                        <a:pt x="236" y="812"/>
                      </a:cubicBezTo>
                      <a:cubicBezTo>
                        <a:pt x="242" y="773"/>
                        <a:pt x="262" y="739"/>
                        <a:pt x="290" y="714"/>
                      </a:cubicBezTo>
                      <a:close/>
                      <a:moveTo>
                        <a:pt x="1147" y="835"/>
                      </a:moveTo>
                      <a:cubicBezTo>
                        <a:pt x="1147" y="901"/>
                        <a:pt x="1092" y="956"/>
                        <a:pt x="1026" y="956"/>
                      </a:cubicBezTo>
                      <a:cubicBezTo>
                        <a:pt x="959" y="956"/>
                        <a:pt x="905" y="901"/>
                        <a:pt x="905" y="835"/>
                      </a:cubicBezTo>
                      <a:cubicBezTo>
                        <a:pt x="905" y="768"/>
                        <a:pt x="959" y="714"/>
                        <a:pt x="1026" y="714"/>
                      </a:cubicBezTo>
                      <a:cubicBezTo>
                        <a:pt x="1092" y="714"/>
                        <a:pt x="1147" y="768"/>
                        <a:pt x="1147" y="835"/>
                      </a:cubicBezTo>
                      <a:close/>
                      <a:moveTo>
                        <a:pt x="1086" y="835"/>
                      </a:moveTo>
                      <a:cubicBezTo>
                        <a:pt x="1086" y="801"/>
                        <a:pt x="1059" y="774"/>
                        <a:pt x="1026" y="774"/>
                      </a:cubicBezTo>
                      <a:cubicBezTo>
                        <a:pt x="992" y="774"/>
                        <a:pt x="965" y="801"/>
                        <a:pt x="965" y="835"/>
                      </a:cubicBezTo>
                      <a:cubicBezTo>
                        <a:pt x="965" y="868"/>
                        <a:pt x="992" y="895"/>
                        <a:pt x="1026" y="895"/>
                      </a:cubicBezTo>
                      <a:cubicBezTo>
                        <a:pt x="1059" y="895"/>
                        <a:pt x="1086" y="868"/>
                        <a:pt x="1086" y="835"/>
                      </a:cubicBezTo>
                      <a:close/>
                      <a:moveTo>
                        <a:pt x="1360" y="733"/>
                      </a:moveTo>
                      <a:cubicBezTo>
                        <a:pt x="1360" y="792"/>
                        <a:pt x="1360" y="792"/>
                        <a:pt x="1360" y="792"/>
                      </a:cubicBezTo>
                      <a:cubicBezTo>
                        <a:pt x="1360" y="803"/>
                        <a:pt x="1351" y="812"/>
                        <a:pt x="1341" y="812"/>
                      </a:cubicBezTo>
                      <a:cubicBezTo>
                        <a:pt x="1183" y="812"/>
                        <a:pt x="1183" y="812"/>
                        <a:pt x="1183" y="812"/>
                      </a:cubicBezTo>
                      <a:cubicBezTo>
                        <a:pt x="1172" y="735"/>
                        <a:pt x="1106" y="675"/>
                        <a:pt x="1026" y="675"/>
                      </a:cubicBezTo>
                      <a:cubicBezTo>
                        <a:pt x="946" y="675"/>
                        <a:pt x="879" y="735"/>
                        <a:pt x="868" y="812"/>
                      </a:cubicBezTo>
                      <a:cubicBezTo>
                        <a:pt x="552" y="812"/>
                        <a:pt x="552" y="812"/>
                        <a:pt x="552" y="812"/>
                      </a:cubicBezTo>
                      <a:cubicBezTo>
                        <a:pt x="546" y="773"/>
                        <a:pt x="526" y="739"/>
                        <a:pt x="498" y="714"/>
                      </a:cubicBezTo>
                      <a:cubicBezTo>
                        <a:pt x="798" y="714"/>
                        <a:pt x="798" y="714"/>
                        <a:pt x="798" y="714"/>
                      </a:cubicBezTo>
                      <a:cubicBezTo>
                        <a:pt x="798" y="159"/>
                        <a:pt x="798" y="159"/>
                        <a:pt x="798" y="159"/>
                      </a:cubicBezTo>
                      <a:cubicBezTo>
                        <a:pt x="798" y="138"/>
                        <a:pt x="815" y="120"/>
                        <a:pt x="837" y="120"/>
                      </a:cubicBezTo>
                      <a:cubicBezTo>
                        <a:pt x="1020" y="120"/>
                        <a:pt x="1020" y="120"/>
                        <a:pt x="1020" y="120"/>
                      </a:cubicBezTo>
                      <a:cubicBezTo>
                        <a:pt x="1072" y="120"/>
                        <a:pt x="1120" y="146"/>
                        <a:pt x="1149" y="189"/>
                      </a:cubicBezTo>
                      <a:cubicBezTo>
                        <a:pt x="1267" y="363"/>
                        <a:pt x="1267" y="363"/>
                        <a:pt x="1267" y="363"/>
                      </a:cubicBezTo>
                      <a:cubicBezTo>
                        <a:pt x="1284" y="389"/>
                        <a:pt x="1293" y="419"/>
                        <a:pt x="1293" y="450"/>
                      </a:cubicBezTo>
                      <a:cubicBezTo>
                        <a:pt x="1293" y="714"/>
                        <a:pt x="1293" y="714"/>
                        <a:pt x="1293" y="714"/>
                      </a:cubicBezTo>
                      <a:cubicBezTo>
                        <a:pt x="1341" y="714"/>
                        <a:pt x="1341" y="714"/>
                        <a:pt x="1341" y="714"/>
                      </a:cubicBezTo>
                      <a:cubicBezTo>
                        <a:pt x="1351" y="714"/>
                        <a:pt x="1360" y="723"/>
                        <a:pt x="1360" y="733"/>
                      </a:cubicBezTo>
                      <a:close/>
                      <a:moveTo>
                        <a:pt x="1163" y="368"/>
                      </a:moveTo>
                      <a:cubicBezTo>
                        <a:pt x="1069" y="234"/>
                        <a:pt x="1069" y="234"/>
                        <a:pt x="1069" y="234"/>
                      </a:cubicBezTo>
                      <a:cubicBezTo>
                        <a:pt x="1065" y="229"/>
                        <a:pt x="1059" y="225"/>
                        <a:pt x="1053" y="225"/>
                      </a:cubicBezTo>
                      <a:cubicBezTo>
                        <a:pt x="906" y="225"/>
                        <a:pt x="906" y="225"/>
                        <a:pt x="906" y="225"/>
                      </a:cubicBezTo>
                      <a:cubicBezTo>
                        <a:pt x="895" y="225"/>
                        <a:pt x="886" y="234"/>
                        <a:pt x="886" y="245"/>
                      </a:cubicBezTo>
                      <a:cubicBezTo>
                        <a:pt x="886" y="379"/>
                        <a:pt x="886" y="379"/>
                        <a:pt x="886" y="379"/>
                      </a:cubicBezTo>
                      <a:cubicBezTo>
                        <a:pt x="886" y="390"/>
                        <a:pt x="895" y="399"/>
                        <a:pt x="906" y="399"/>
                      </a:cubicBezTo>
                      <a:cubicBezTo>
                        <a:pt x="1147" y="399"/>
                        <a:pt x="1147" y="399"/>
                        <a:pt x="1147" y="399"/>
                      </a:cubicBezTo>
                      <a:cubicBezTo>
                        <a:pt x="1163" y="399"/>
                        <a:pt x="1172" y="381"/>
                        <a:pt x="1163" y="368"/>
                      </a:cubicBezTo>
                      <a:close/>
                    </a:path>
                  </a:pathLst>
                </a:custGeom>
                <a:solidFill>
                  <a:srgbClr val="FFFFFF"/>
                </a:solidFill>
                <a:ln w="9525" cap="flat">
                  <a:solidFill>
                    <a:srgbClr val="C50022"/>
                  </a:solidFill>
                  <a:prstDash val="solid"/>
                  <a:miter lim="800000"/>
                  <a:headEnd/>
                  <a:tailEnd/>
                </a:ln>
              </p:spPr>
              <p:txBody>
                <a:bodyPr vert="horz" wrap="square" lIns="80987" tIns="40494" rIns="80987" bIns="40494" numCol="1" anchor="t" anchorCtr="0" compatLnSpc="1">
                  <a:prstTxWarp prst="textNoShape">
                    <a:avLst/>
                  </a:prstTxWarp>
                </a:bodyPr>
                <a:lstStyle/>
                <a:p>
                  <a:pPr defTabSz="914309">
                    <a:defRPr/>
                  </a:pPr>
                  <a:endParaRPr lang="pt-BR" sz="1594" kern="0">
                    <a:solidFill>
                      <a:prstClr val="black"/>
                    </a:solidFill>
                    <a:latin typeface="Arial" panose="020B0604020202020204"/>
                    <a:cs typeface="Arial"/>
                  </a:endParaRPr>
                </a:p>
              </p:txBody>
            </p:sp>
          </p:grpSp>
          <p:sp>
            <p:nvSpPr>
              <p:cNvPr id="152" name="Elipse 151">
                <a:extLst>
                  <a:ext uri="{FF2B5EF4-FFF2-40B4-BE49-F238E27FC236}">
                    <a16:creationId xmlns:a16="http://schemas.microsoft.com/office/drawing/2014/main" id="{41718C00-66D8-93C2-134C-90C3E31B2AA1}"/>
                  </a:ext>
                </a:extLst>
              </p:cNvPr>
              <p:cNvSpPr/>
              <p:nvPr/>
            </p:nvSpPr>
            <p:spPr>
              <a:xfrm>
                <a:off x="9974254" y="5175569"/>
                <a:ext cx="523976" cy="523976"/>
              </a:xfrm>
              <a:prstGeom prst="ellipse">
                <a:avLst/>
              </a:prstGeom>
              <a:noFill/>
              <a:ln w="12700" cap="flat" cmpd="sng" algn="ctr">
                <a:solidFill>
                  <a:srgbClr val="C50022"/>
                </a:solidFill>
                <a:prstDash val="solid"/>
                <a:miter lim="800000"/>
              </a:ln>
              <a:effectLst/>
            </p:spPr>
            <p:txBody>
              <a:bodyPr rtlCol="0" anchor="ctr"/>
              <a:lstStyle/>
              <a:p>
                <a:pPr algn="ctr" defTabSz="914309">
                  <a:defRPr/>
                </a:pPr>
                <a:endParaRPr lang="pt-BR" sz="1594" kern="0">
                  <a:solidFill>
                    <a:prstClr val="white"/>
                  </a:solidFill>
                  <a:latin typeface="Calibri" panose="020F0502020204030204"/>
                  <a:cs typeface="Arial"/>
                </a:endParaRPr>
              </a:p>
            </p:txBody>
          </p:sp>
        </p:grpSp>
        <p:sp>
          <p:nvSpPr>
            <p:cNvPr id="160" name="CaixaDeTexto 159">
              <a:extLst>
                <a:ext uri="{FF2B5EF4-FFF2-40B4-BE49-F238E27FC236}">
                  <a16:creationId xmlns:a16="http://schemas.microsoft.com/office/drawing/2014/main" id="{6A1CC04B-4B10-04AF-1388-67D8CC095C46}"/>
                </a:ext>
              </a:extLst>
            </p:cNvPr>
            <p:cNvSpPr txBox="1"/>
            <p:nvPr/>
          </p:nvSpPr>
          <p:spPr>
            <a:xfrm>
              <a:off x="4262981" y="1432746"/>
              <a:ext cx="4091778" cy="169254"/>
            </a:xfrm>
            <a:prstGeom prst="rect">
              <a:avLst/>
            </a:prstGeom>
            <a:noFill/>
          </p:spPr>
          <p:txBody>
            <a:bodyPr wrap="square" lIns="0" tIns="0" rIns="0" bIns="0" rtlCol="0">
              <a:spAutoFit/>
            </a:bodyPr>
            <a:lstStyle/>
            <a:p>
              <a:pPr algn="ctr" defTabSz="914309">
                <a:spcAft>
                  <a:spcPts val="1240"/>
                </a:spcAft>
                <a:defRPr/>
              </a:pPr>
              <a:r>
                <a:rPr lang="pt-BR" sz="1100" kern="0">
                  <a:solidFill>
                    <a:srgbClr val="000000"/>
                  </a:solidFill>
                  <a:latin typeface="Arial" panose="020B0604020202020204"/>
                  <a:cs typeface="Arial"/>
                </a:rPr>
                <a:t>Emissões Atmosféricas</a:t>
              </a:r>
              <a:endParaRPr lang="pt-BR" sz="1100" kern="0" spc="-97">
                <a:solidFill>
                  <a:srgbClr val="000000"/>
                </a:solidFill>
                <a:latin typeface="Arial" panose="020B0604020202020204"/>
                <a:cs typeface="Arial"/>
              </a:endParaRPr>
            </a:p>
          </p:txBody>
        </p:sp>
        <p:sp>
          <p:nvSpPr>
            <p:cNvPr id="161" name="Colchete direito 249">
              <a:extLst>
                <a:ext uri="{FF2B5EF4-FFF2-40B4-BE49-F238E27FC236}">
                  <a16:creationId xmlns:a16="http://schemas.microsoft.com/office/drawing/2014/main" id="{3FC2259D-E953-4907-EC48-EFC42FA0A205}"/>
                </a:ext>
              </a:extLst>
            </p:cNvPr>
            <p:cNvSpPr/>
            <p:nvPr/>
          </p:nvSpPr>
          <p:spPr>
            <a:xfrm rot="16200000">
              <a:off x="6118429" y="-3961895"/>
              <a:ext cx="138753" cy="10780116"/>
            </a:xfrm>
            <a:prstGeom prst="rightBracket">
              <a:avLst>
                <a:gd name="adj" fmla="val 111511"/>
              </a:avLst>
            </a:prstGeom>
            <a:noFill/>
            <a:ln w="12700" cap="flat" cmpd="sng" algn="ctr">
              <a:solidFill>
                <a:srgbClr val="C50022"/>
              </a:solidFill>
              <a:prstDash val="solid"/>
              <a:miter lim="800000"/>
            </a:ln>
            <a:effectLst/>
          </p:spPr>
          <p:txBody>
            <a:bodyPr rtlCol="0" anchor="ctr"/>
            <a:lstStyle/>
            <a:p>
              <a:pPr algn="ctr" defTabSz="914309">
                <a:defRPr/>
              </a:pPr>
              <a:endParaRPr lang="pt-BR" sz="1594" kern="0">
                <a:solidFill>
                  <a:prstClr val="black"/>
                </a:solidFill>
                <a:latin typeface="Calibri" panose="020F0502020204030204"/>
                <a:cs typeface="Arial"/>
              </a:endParaRPr>
            </a:p>
          </p:txBody>
        </p:sp>
      </p:grpSp>
      <p:sp>
        <p:nvSpPr>
          <p:cNvPr id="136" name="CaixaDeTexto 135">
            <a:extLst>
              <a:ext uri="{FF2B5EF4-FFF2-40B4-BE49-F238E27FC236}">
                <a16:creationId xmlns:a16="http://schemas.microsoft.com/office/drawing/2014/main" id="{2BAE8B81-8AEF-F876-571C-33FA706CC37D}"/>
              </a:ext>
            </a:extLst>
          </p:cNvPr>
          <p:cNvSpPr txBox="1"/>
          <p:nvPr/>
        </p:nvSpPr>
        <p:spPr>
          <a:xfrm>
            <a:off x="5551092" y="5546448"/>
            <a:ext cx="6094070" cy="523220"/>
          </a:xfrm>
          <a:prstGeom prst="rect">
            <a:avLst/>
          </a:prstGeom>
          <a:noFill/>
        </p:spPr>
        <p:txBody>
          <a:bodyPr wrap="square">
            <a:spAutoFit/>
          </a:bodyPr>
          <a:lstStyle/>
          <a:p>
            <a:r>
              <a:rPr lang="pt-BR" sz="1400" b="1">
                <a:solidFill>
                  <a:srgbClr val="C50022"/>
                </a:solidFill>
              </a:rPr>
              <a:t>Olhar além das fronteiras da empresa, compreendendo os impactos ambientais, sociais e econômicos ao longo do ciclo de vida</a:t>
            </a:r>
          </a:p>
        </p:txBody>
      </p:sp>
      <p:grpSp>
        <p:nvGrpSpPr>
          <p:cNvPr id="137" name="Agrupar 136">
            <a:extLst>
              <a:ext uri="{FF2B5EF4-FFF2-40B4-BE49-F238E27FC236}">
                <a16:creationId xmlns:a16="http://schemas.microsoft.com/office/drawing/2014/main" id="{1322402A-34C3-03EA-91FC-C0A4B09405BC}"/>
              </a:ext>
            </a:extLst>
          </p:cNvPr>
          <p:cNvGrpSpPr/>
          <p:nvPr/>
        </p:nvGrpSpPr>
        <p:grpSpPr>
          <a:xfrm>
            <a:off x="794" y="5859048"/>
            <a:ext cx="3768241" cy="692065"/>
            <a:chOff x="0" y="2864616"/>
            <a:chExt cx="5056094" cy="928588"/>
          </a:xfrm>
        </p:grpSpPr>
        <p:sp>
          <p:nvSpPr>
            <p:cNvPr id="138" name="Rechteck 20">
              <a:extLst>
                <a:ext uri="{FF2B5EF4-FFF2-40B4-BE49-F238E27FC236}">
                  <a16:creationId xmlns:a16="http://schemas.microsoft.com/office/drawing/2014/main" id="{244C9D81-5556-6FCA-3F0A-C28C13733307}"/>
                </a:ext>
              </a:extLst>
            </p:cNvPr>
            <p:cNvSpPr/>
            <p:nvPr/>
          </p:nvSpPr>
          <p:spPr>
            <a:xfrm>
              <a:off x="0" y="2864616"/>
              <a:ext cx="5056094" cy="928588"/>
            </a:xfrm>
            <a:prstGeom prst="rect">
              <a:avLst/>
            </a:prstGeom>
            <a:solidFill>
              <a:srgbClr val="F3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de-DE">
                <a:solidFill>
                  <a:srgbClr val="FFFFFF"/>
                </a:solidFill>
                <a:latin typeface="Arial" panose="020B0604020202020204"/>
                <a:cs typeface="Arial"/>
              </a:endParaRPr>
            </a:p>
          </p:txBody>
        </p:sp>
        <p:grpSp>
          <p:nvGrpSpPr>
            <p:cNvPr id="139" name="Agrupar 138">
              <a:extLst>
                <a:ext uri="{FF2B5EF4-FFF2-40B4-BE49-F238E27FC236}">
                  <a16:creationId xmlns:a16="http://schemas.microsoft.com/office/drawing/2014/main" id="{2FEB9DBF-92DE-3AAD-FC6A-B5F8EE696D16}"/>
                </a:ext>
              </a:extLst>
            </p:cNvPr>
            <p:cNvGrpSpPr/>
            <p:nvPr/>
          </p:nvGrpSpPr>
          <p:grpSpPr>
            <a:xfrm>
              <a:off x="2005586" y="3006999"/>
              <a:ext cx="2836297" cy="652272"/>
              <a:chOff x="2005586" y="3006999"/>
              <a:chExt cx="2836297" cy="652272"/>
            </a:xfrm>
          </p:grpSpPr>
          <p:pic>
            <p:nvPicPr>
              <p:cNvPr id="140" name="Gráfico 139">
                <a:extLst>
                  <a:ext uri="{FF2B5EF4-FFF2-40B4-BE49-F238E27FC236}">
                    <a16:creationId xmlns:a16="http://schemas.microsoft.com/office/drawing/2014/main" id="{585B2308-C3F0-B1AA-484E-16180CD93D1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005586" y="3105869"/>
                <a:ext cx="1072228" cy="454532"/>
              </a:xfrm>
              <a:prstGeom prst="rect">
                <a:avLst/>
              </a:prstGeom>
            </p:spPr>
          </p:pic>
          <p:pic>
            <p:nvPicPr>
              <p:cNvPr id="141" name="Gráfico 140">
                <a:extLst>
                  <a:ext uri="{FF2B5EF4-FFF2-40B4-BE49-F238E27FC236}">
                    <a16:creationId xmlns:a16="http://schemas.microsoft.com/office/drawing/2014/main" id="{F455EAD4-75F7-D87A-F564-DDAC69FC046D}"/>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580559" y="3105870"/>
                <a:ext cx="1261324" cy="454531"/>
              </a:xfrm>
              <a:prstGeom prst="rect">
                <a:avLst/>
              </a:prstGeom>
            </p:spPr>
          </p:pic>
          <p:cxnSp>
            <p:nvCxnSpPr>
              <p:cNvPr id="157" name="Conector reto 156">
                <a:extLst>
                  <a:ext uri="{FF2B5EF4-FFF2-40B4-BE49-F238E27FC236}">
                    <a16:creationId xmlns:a16="http://schemas.microsoft.com/office/drawing/2014/main" id="{44604630-074A-2CB8-337A-BC89714399B2}"/>
                  </a:ext>
                </a:extLst>
              </p:cNvPr>
              <p:cNvCxnSpPr>
                <a:cxnSpLocks/>
              </p:cNvCxnSpPr>
              <p:nvPr/>
            </p:nvCxnSpPr>
            <p:spPr>
              <a:xfrm>
                <a:off x="3326394" y="3006999"/>
                <a:ext cx="0" cy="6522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46129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WIZCOLOR1" val="16777215/0/11119017/0/13803553/14926965/15455387/16314330/////////"/>
  <p:tag name="WIZCOLOR2" val="16777215/0/11119017/0/13803553/14926965/15455387/16314330/////////"/>
  <p:tag name="THINKCELLUNDODONOTDELETE" val="1"/>
  <p:tag name="_BASF_WIZARD_LAYOUTID" val="258"/>
  <p:tag name="_BASF_WIZARD_VERSION" val="7.1.0"/>
  <p:tag name="_BASF_WIZARD_OBJEKTTITELID" val="120"/>
  <p:tag name="_BASF_WIZARD_OBJEKTFOLIEID" val="110"/>
  <p:tag name="_BASF_WIZARD_GROUPID" val="0"/>
  <p:tag name="_BASF_CONVERTED_TO_TAGS" val="1"/>
  <p:tag name="_BASF_CLASSIFICATION_LANGUAGE" val="1031"/>
  <p:tag name="_BASF_CLASSIFICATION" val="0"/>
  <p:tag name="_WIZ_TASKPANE_VISIBLE" val="0"/>
  <p:tag name="_WIZ_TASKPANE_WIDTH" val="446"/>
</p:tagLst>
</file>

<file path=ppt/tags/tag10.xml><?xml version="1.0" encoding="utf-8"?>
<p:tagLst xmlns:a="http://schemas.openxmlformats.org/drawingml/2006/main" xmlns:r="http://schemas.openxmlformats.org/officeDocument/2006/relationships" xmlns:p="http://schemas.openxmlformats.org/presentationml/2006/main">
  <p:tag name="_WIZ_TB_TYPE" val="TB"/>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_WIZ_TB_TYPE" val="TB"/>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_WIZ_TB_TYPE" val="TB"/>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wCao1SLyTAVzzGIJx9SZV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wCao1SLyTAVzzGIJx9SZV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_WIZ_TB_TYPE" val="TB"/>
</p:tagLst>
</file>

<file path=ppt/tags/tag25.xml><?xml version="1.0" encoding="utf-8"?>
<p:tagLst xmlns:a="http://schemas.openxmlformats.org/drawingml/2006/main" xmlns:r="http://schemas.openxmlformats.org/officeDocument/2006/relationships" xmlns:p="http://schemas.openxmlformats.org/presentationml/2006/main">
  <p:tag name="_WIZ_TB_TYPE" val="TB"/>
</p:tagLst>
</file>

<file path=ppt/tags/tag26.xml><?xml version="1.0" encoding="utf-8"?>
<p:tagLst xmlns:a="http://schemas.openxmlformats.org/drawingml/2006/main" xmlns:r="http://schemas.openxmlformats.org/officeDocument/2006/relationships" xmlns:p="http://schemas.openxmlformats.org/presentationml/2006/main">
  <p:tag name="_WIZ_TB_TYPE" val="TB"/>
</p:tagLst>
</file>

<file path=ppt/tags/tag27.xml><?xml version="1.0" encoding="utf-8"?>
<p:tagLst xmlns:a="http://schemas.openxmlformats.org/drawingml/2006/main" xmlns:r="http://schemas.openxmlformats.org/officeDocument/2006/relationships" xmlns:p="http://schemas.openxmlformats.org/presentationml/2006/main">
  <p:tag name="_WIZ_TB_TYPE" val="TB"/>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_WIZ_TB_TYPE" val="TB"/>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_WIZ_TB_TYPE" val="TB"/>
</p:tagLst>
</file>

<file path=ppt/tags/tag31.xml><?xml version="1.0" encoding="utf-8"?>
<p:tagLst xmlns:a="http://schemas.openxmlformats.org/drawingml/2006/main" xmlns:r="http://schemas.openxmlformats.org/officeDocument/2006/relationships" xmlns:p="http://schemas.openxmlformats.org/presentationml/2006/main">
  <p:tag name="_WIZ_TB_TYPE" val="TB"/>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_WIZ_TB_TYPE" val="TB"/>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_WIZ_TB_TYPE" val="TB"/>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_WIZ_TB_TYPE" val="TB"/>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ASF_TitelDesign_V10">
  <a:themeElements>
    <a:clrScheme name="Personalizada 2">
      <a:dk1>
        <a:srgbClr val="000000"/>
      </a:dk1>
      <a:lt1>
        <a:srgbClr val="FFFFFF"/>
      </a:lt1>
      <a:dk2>
        <a:srgbClr val="F2F2F2"/>
      </a:dk2>
      <a:lt2>
        <a:srgbClr val="FFFFFF"/>
      </a:lt2>
      <a:accent1>
        <a:srgbClr val="7F7F7F"/>
      </a:accent1>
      <a:accent2>
        <a:srgbClr val="7F7F7F"/>
      </a:accent2>
      <a:accent3>
        <a:srgbClr val="BFBFBF"/>
      </a:accent3>
      <a:accent4>
        <a:srgbClr val="D8D8D8"/>
      </a:accent4>
      <a:accent5>
        <a:srgbClr val="F2F2F2"/>
      </a:accent5>
      <a:accent6>
        <a:srgbClr val="808080"/>
      </a:accent6>
      <a:hlink>
        <a:srgbClr val="000000"/>
      </a:hlink>
      <a:folHlink>
        <a:srgbClr val="BFBFBF"/>
      </a:folHlink>
    </a:clrScheme>
    <a:fontScheme name="Arial">
      <a:maj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defPPr>
      </a:lstStyle>
    </a:txDef>
  </a:objectDefaults>
  <a:extraClrSchemeLst/>
  <a:custClrLst>
    <a:custClr>
      <a:srgbClr val="C50022"/>
    </a:custClr>
    <a:custClr>
      <a:srgbClr val="CE485C"/>
    </a:custClr>
    <a:custClr>
      <a:srgbClr val="E07789"/>
    </a:custClr>
    <a:custClr>
      <a:srgbClr val="EBA6B2"/>
    </a:custClr>
    <a:custClr>
      <a:srgbClr val="F8E0E4"/>
    </a:custClr>
    <a:custClr>
      <a:srgbClr val="808080"/>
    </a:custClr>
    <a:custClr>
      <a:srgbClr val="999999"/>
    </a:custClr>
    <a:custClr>
      <a:srgbClr val="666666"/>
    </a:custClr>
    <a:custClr>
      <a:srgbClr val="333333"/>
    </a:custClr>
    <a:custClr>
      <a:srgbClr val="000000"/>
    </a:custClr>
    <a:custClr>
      <a:srgbClr val="21A0D2"/>
    </a:custClr>
    <a:custClr>
      <a:srgbClr val="4EABD6"/>
    </a:custClr>
    <a:custClr>
      <a:srgbClr val="75C4E3"/>
    </a:custClr>
    <a:custClr>
      <a:srgbClr val="9BD4EB"/>
    </a:custClr>
    <a:custClr>
      <a:srgbClr val="DAEFF8"/>
    </a:custClr>
    <a:custClr>
      <a:srgbClr val="808080"/>
    </a:custClr>
    <a:custClr>
      <a:srgbClr val="999999"/>
    </a:custClr>
    <a:custClr>
      <a:srgbClr val="666666"/>
    </a:custClr>
    <a:custClr>
      <a:srgbClr val="333333"/>
    </a:custClr>
    <a:custClr>
      <a:srgbClr val="000000"/>
    </a:custClr>
    <a:custClr>
      <a:srgbClr val="004A96"/>
    </a:custClr>
    <a:custClr>
      <a:srgbClr val="4472AA"/>
    </a:custClr>
    <a:custClr>
      <a:srgbClr val="7CA0C6"/>
    </a:custClr>
    <a:custClr>
      <a:srgbClr val="A6C0DA"/>
    </a:custClr>
    <a:custClr>
      <a:srgbClr val="E0E9F2"/>
    </a:custClr>
    <a:custClr>
      <a:srgbClr val="808080"/>
    </a:custClr>
    <a:custClr>
      <a:srgbClr val="999999"/>
    </a:custClr>
    <a:custClr>
      <a:srgbClr val="666666"/>
    </a:custClr>
    <a:custClr>
      <a:srgbClr val="333333"/>
    </a:custClr>
    <a:custClr>
      <a:srgbClr val="000000"/>
    </a:custClr>
    <a:custClr>
      <a:srgbClr val="65AC1E"/>
    </a:custClr>
    <a:custClr>
      <a:srgbClr val="7EB74A"/>
    </a:custClr>
    <a:custClr>
      <a:srgbClr val="95C664"/>
    </a:custClr>
    <a:custClr>
      <a:srgbClr val="BADA9A"/>
    </a:custClr>
    <a:custClr>
      <a:srgbClr val="E9F3DE"/>
    </a:custClr>
    <a:custClr>
      <a:srgbClr val="808080"/>
    </a:custClr>
    <a:custClr>
      <a:srgbClr val="999999"/>
    </a:custClr>
    <a:custClr>
      <a:srgbClr val="666666"/>
    </a:custClr>
    <a:custClr>
      <a:srgbClr val="333333"/>
    </a:custClr>
    <a:custClr>
      <a:srgbClr val="000000"/>
    </a:custClr>
    <a:custClr>
      <a:srgbClr val="00793A"/>
    </a:custClr>
    <a:custClr>
      <a:srgbClr val="379665"/>
    </a:custClr>
    <a:custClr>
      <a:srgbClr val="62AC86"/>
    </a:custClr>
    <a:custClr>
      <a:srgbClr val="A6D0BA"/>
    </a:custClr>
    <a:custClr>
      <a:srgbClr val="E0EFE7"/>
    </a:custClr>
    <a:custClr>
      <a:srgbClr val="808080"/>
    </a:custClr>
    <a:custClr>
      <a:srgbClr val="999999"/>
    </a:custClr>
    <a:custClr>
      <a:srgbClr val="666666"/>
    </a:custClr>
    <a:custClr>
      <a:srgbClr val="333333"/>
    </a:custClr>
    <a:custClr>
      <a:srgbClr val="000000"/>
    </a:custClr>
  </a:custClrLst>
  <a:extLst>
    <a:ext uri="{05A4C25C-085E-4340-85A3-A5531E510DB2}">
      <thm15:themeFamily xmlns:thm15="http://schemas.microsoft.com/office/thememl/2012/main" name="Präsentation10" id="{20F59E36-1308-4A8F-855D-6087AB7451F1}" vid="{FF3F03E2-34B5-458B-BD8A-312D47D3F9AF}"/>
    </a:ext>
  </a:extLst>
</a:theme>
</file>

<file path=ppt/theme/theme2.xml><?xml version="1.0" encoding="utf-8"?>
<a:theme xmlns:a="http://schemas.openxmlformats.org/drawingml/2006/main" name="Larissa">
  <a:themeElements>
    <a:clrScheme name="BASF_orange_colorsheme">
      <a:dk1>
        <a:srgbClr val="000000"/>
      </a:dk1>
      <a:lt1>
        <a:srgbClr val="FFFFFF"/>
      </a:lt1>
      <a:dk2>
        <a:srgbClr val="EC6B00"/>
      </a:dk2>
      <a:lt2>
        <a:srgbClr val="FFFFFF"/>
      </a:lt2>
      <a:accent1>
        <a:srgbClr val="F39500"/>
      </a:accent1>
      <a:accent2>
        <a:srgbClr val="F4A134"/>
      </a:accent2>
      <a:accent3>
        <a:srgbClr val="F7B64F"/>
      </a:accent3>
      <a:accent4>
        <a:srgbClr val="FACF8C"/>
      </a:accent4>
      <a:accent5>
        <a:srgbClr val="FDF0DB"/>
      </a:accent5>
      <a:accent6>
        <a:srgbClr val="808080"/>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Larissa">
  <a:themeElements>
    <a:clrScheme name="BASF_orange_colorsheme">
      <a:dk1>
        <a:srgbClr val="000000"/>
      </a:dk1>
      <a:lt1>
        <a:srgbClr val="FFFFFF"/>
      </a:lt1>
      <a:dk2>
        <a:srgbClr val="EC6B00"/>
      </a:dk2>
      <a:lt2>
        <a:srgbClr val="FFFFFF"/>
      </a:lt2>
      <a:accent1>
        <a:srgbClr val="F39500"/>
      </a:accent1>
      <a:accent2>
        <a:srgbClr val="F4A134"/>
      </a:accent2>
      <a:accent3>
        <a:srgbClr val="F7B64F"/>
      </a:accent3>
      <a:accent4>
        <a:srgbClr val="FACF8C"/>
      </a:accent4>
      <a:accent5>
        <a:srgbClr val="FDF0DB"/>
      </a:accent5>
      <a:accent6>
        <a:srgbClr val="808080"/>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Override1.xml><?xml version="1.0" encoding="utf-8"?>
<a:themeOverride xmlns:a="http://schemas.openxmlformats.org/drawingml/2006/main">
  <a:fontScheme name="Arial">
    <a:maj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CD093F52CE14774FA9080414A68CAC4F" ma:contentTypeVersion="20" ma:contentTypeDescription="Crie um novo documento." ma:contentTypeScope="" ma:versionID="f8644e0ab469a494ad203b1b3a1b5be9">
  <xsd:schema xmlns:xsd="http://www.w3.org/2001/XMLSchema" xmlns:xs="http://www.w3.org/2001/XMLSchema" xmlns:p="http://schemas.microsoft.com/office/2006/metadata/properties" xmlns:ns2="493b6ec8-6a29-48be-8f34-0cd107593531" xmlns:ns3="8583d01e-d18b-497c-a4d8-2f62cb6d134f" targetNamespace="http://schemas.microsoft.com/office/2006/metadata/properties" ma:root="true" ma:fieldsID="ef87f606eb4b80a968d8dad6810b6410" ns2:_="" ns3:_="">
    <xsd:import namespace="493b6ec8-6a29-48be-8f34-0cd107593531"/>
    <xsd:import namespace="8583d01e-d18b-497c-a4d8-2f62cb6d134f"/>
    <xsd:element name="properties">
      <xsd:complexType>
        <xsd:sequence>
          <xsd:element name="documentManagement">
            <xsd:complexType>
              <xsd:all>
                <xsd:element ref="ns2:prv_Category_Choice" minOccurs="0"/>
                <xsd:element ref="ns3:prv_Description" minOccurs="0"/>
                <xsd:element ref="ns3:prv_Responsible"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2:SharedWithUsers" minOccurs="0"/>
                <xsd:element ref="ns2:SharedWithDetails" minOccurs="0"/>
                <xsd:element ref="ns3:MediaServiceDateTaken"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3b6ec8-6a29-48be-8f34-0cd107593531" elementFormDefault="qualified">
    <xsd:import namespace="http://schemas.microsoft.com/office/2006/documentManagement/types"/>
    <xsd:import namespace="http://schemas.microsoft.com/office/infopath/2007/PartnerControls"/>
    <xsd:element name="prv_Category_Choice" ma:index="8" nillable="true" ma:displayName="Category" ma:internalName="prv_Category_Choice">
      <xsd:simpleType>
        <xsd:restriction base="dms:Choice">
          <xsd:enumeration value="Desenvolvimento"/>
          <xsd:enumeration value="Produto"/>
          <xsd:enumeration value="Projeto"/>
        </xsd:restriction>
      </xsd:simpleType>
    </xsd:element>
    <xsd:element name="SharedWithUsers" ma:index="17"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hes de Compartilhado Com" ma:internalName="SharedWithDetails" ma:readOnly="true">
      <xsd:simpleType>
        <xsd:restriction base="dms:Note">
          <xsd:maxLength value="255"/>
        </xsd:restriction>
      </xsd:simpleType>
    </xsd:element>
    <xsd:element name="TaxCatchAll" ma:index="26" nillable="true" ma:displayName="Taxonomy Catch All Column" ma:hidden="true" ma:list="{badf55cf-f53e-4ca0-bda2-bdd23f68c971}" ma:internalName="TaxCatchAll" ma:showField="CatchAllData" ma:web="493b6ec8-6a29-48be-8f34-0cd10759353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583d01e-d18b-497c-a4d8-2f62cb6d134f" elementFormDefault="qualified">
    <xsd:import namespace="http://schemas.microsoft.com/office/2006/documentManagement/types"/>
    <xsd:import namespace="http://schemas.microsoft.com/office/infopath/2007/PartnerControls"/>
    <xsd:element name="prv_Description" ma:index="9" nillable="true" ma:displayName="Description" ma:internalName="prv_Description" ma:readOnly="false">
      <xsd:simpleType>
        <xsd:restriction base="dms:Note">
          <xsd:maxLength value="255"/>
        </xsd:restriction>
      </xsd:simpleType>
    </xsd:element>
    <xsd:element name="prv_Responsible" ma:index="10" nillable="true" ma:displayName="Responsible" ma:internalName="prv_Responsible" ma:readOnly="fals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Marcações de imagem" ma:readOnly="false" ma:fieldId="{5cf76f15-5ced-4ddc-b409-7134ff3c332f}" ma:taxonomyMulti="true" ma:sspId="04f2cd92-8d93-4e4c-83d3-86703d91558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93b6ec8-6a29-48be-8f34-0cd107593531" xsi:nil="true"/>
    <lcf76f155ced4ddcb4097134ff3c332f xmlns="8583d01e-d18b-497c-a4d8-2f62cb6d134f">
      <Terms xmlns="http://schemas.microsoft.com/office/infopath/2007/PartnerControls"/>
    </lcf76f155ced4ddcb4097134ff3c332f>
    <prv_Description xmlns="8583d01e-d18b-497c-a4d8-2f62cb6d134f" xsi:nil="true"/>
    <prv_Category_Choice xmlns="493b6ec8-6a29-48be-8f34-0cd107593531" xsi:nil="true"/>
    <prv_Responsible xmlns="8583d01e-d18b-497c-a4d8-2f62cb6d134f">
      <UserInfo>
        <DisplayName/>
        <AccountId xsi:nil="true"/>
        <AccountType/>
      </UserInfo>
    </prv_Responsible>
  </documentManagement>
</p:properties>
</file>

<file path=customXml/itemProps1.xml><?xml version="1.0" encoding="utf-8"?>
<ds:datastoreItem xmlns:ds="http://schemas.openxmlformats.org/officeDocument/2006/customXml" ds:itemID="{95E6EFE1-D761-49CB-A81E-814710774C3B}">
  <ds:schemaRefs>
    <ds:schemaRef ds:uri="http://schemas.microsoft.com/sharepoint/v3/contenttype/forms"/>
  </ds:schemaRefs>
</ds:datastoreItem>
</file>

<file path=customXml/itemProps2.xml><?xml version="1.0" encoding="utf-8"?>
<ds:datastoreItem xmlns:ds="http://schemas.openxmlformats.org/officeDocument/2006/customXml" ds:itemID="{4B87B2A5-5234-4E9A-8656-38E60FEE85BA}"/>
</file>

<file path=customXml/itemProps3.xml><?xml version="1.0" encoding="utf-8"?>
<ds:datastoreItem xmlns:ds="http://schemas.openxmlformats.org/officeDocument/2006/customXml" ds:itemID="{95E97768-F128-4B46-8EBC-15C99B93A182}">
  <ds:schemaRefs>
    <ds:schemaRef ds:uri="2c2b7c45-6a05-4991-95fd-6cef9e32011f"/>
    <ds:schemaRef ds:uri="493b6ec8-6a29-48be-8f34-0cd107593531"/>
    <ds:schemaRef ds:uri="8583d01e-d18b-497c-a4d8-2f62cb6d134f"/>
    <ds:schemaRef ds:uri="af5353bc-36fd-4d3f-91c3-867176502349"/>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3700</Words>
  <Application>Microsoft Office PowerPoint</Application>
  <PresentationFormat>Personalizar</PresentationFormat>
  <Paragraphs>275</Paragraphs>
  <Slides>24</Slides>
  <Notes>24</Notes>
  <HiddenSlides>0</HiddenSlides>
  <MMClips>1</MMClips>
  <ScaleCrop>false</ScaleCrop>
  <HeadingPairs>
    <vt:vector size="8" baseType="variant">
      <vt:variant>
        <vt:lpstr>Fontes usadas</vt:lpstr>
      </vt:variant>
      <vt:variant>
        <vt:i4>9</vt:i4>
      </vt:variant>
      <vt:variant>
        <vt:lpstr>Tema</vt:lpstr>
      </vt:variant>
      <vt:variant>
        <vt:i4>1</vt:i4>
      </vt:variant>
      <vt:variant>
        <vt:lpstr>Servidores OLE inseridos</vt:lpstr>
      </vt:variant>
      <vt:variant>
        <vt:i4>1</vt:i4>
      </vt:variant>
      <vt:variant>
        <vt:lpstr>Títulos de slides</vt:lpstr>
      </vt:variant>
      <vt:variant>
        <vt:i4>24</vt:i4>
      </vt:variant>
    </vt:vector>
  </HeadingPairs>
  <TitlesOfParts>
    <vt:vector size="35" baseType="lpstr">
      <vt:lpstr>Arial</vt:lpstr>
      <vt:lpstr>Arial,Sans-Serif</vt:lpstr>
      <vt:lpstr>Calibri</vt:lpstr>
      <vt:lpstr>Helvetica Neue LT W05_45</vt:lpstr>
      <vt:lpstr>Open Sans</vt:lpstr>
      <vt:lpstr>Segoe UI</vt:lpstr>
      <vt:lpstr>Symbol</vt:lpstr>
      <vt:lpstr>Wingdings</vt:lpstr>
      <vt:lpstr>Wingdings 3</vt:lpstr>
      <vt:lpstr>BASF_TitelDesign_V10</vt:lpstr>
      <vt:lpstr>think-cell Folie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Pensamento do Ciclo de Vida</vt:lpstr>
      <vt:lpstr>Inovação considerando a variável ambiental</vt:lpstr>
      <vt:lpstr>Apresentação do PowerPoint</vt:lpstr>
      <vt:lpstr>Comunicação ao consumidor desde estudo de ciclo de vida</vt:lpstr>
      <vt:lpstr>Nova embalagem de papel da Suvinil</vt:lpstr>
      <vt:lpstr>Matriz de Materialidade</vt:lpstr>
      <vt:lpstr>Algodón Fibras del Corazón</vt:lpstr>
      <vt:lpstr>Algodón Fibras del Corazón</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BASF 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Markus Jaeger</dc:creator>
  <cp:lastModifiedBy>erick.a.gouveia@partners.basf.com</cp:lastModifiedBy>
  <cp:revision>1</cp:revision>
  <cp:lastPrinted>2017-06-09T08:22:17Z</cp:lastPrinted>
  <dcterms:created xsi:type="dcterms:W3CDTF">2012-05-08T13:55:24Z</dcterms:created>
  <dcterms:modified xsi:type="dcterms:W3CDTF">2023-08-23T18:53:18Z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_to_AIP">
    <vt:i4>0</vt:i4>
  </property>
  <property fmtid="{D5CDD505-2E9C-101B-9397-08002B2CF9AE}" pid="3" name="ContentTypeId">
    <vt:lpwstr>0x010100CD093F52CE14774FA9080414A68CAC4F</vt:lpwstr>
  </property>
  <property fmtid="{D5CDD505-2E9C-101B-9397-08002B2CF9AE}" pid="4" name="MediaServiceImageTags">
    <vt:lpwstr/>
  </property>
  <property fmtid="{D5CDD505-2E9C-101B-9397-08002B2CF9AE}" pid="5" name="MSIP_Label_06530cf4-8573-4c29-a912-bbcdac835909_Enabled">
    <vt:lpwstr>true</vt:lpwstr>
  </property>
  <property fmtid="{D5CDD505-2E9C-101B-9397-08002B2CF9AE}" pid="6" name="MSIP_Label_06530cf4-8573-4c29-a912-bbcdac835909_SetDate">
    <vt:lpwstr>2023-07-19T18:46:24Z</vt:lpwstr>
  </property>
  <property fmtid="{D5CDD505-2E9C-101B-9397-08002B2CF9AE}" pid="7" name="MSIP_Label_06530cf4-8573-4c29-a912-bbcdac835909_Method">
    <vt:lpwstr>Standard</vt:lpwstr>
  </property>
  <property fmtid="{D5CDD505-2E9C-101B-9397-08002B2CF9AE}" pid="8" name="MSIP_Label_06530cf4-8573-4c29-a912-bbcdac835909_Name">
    <vt:lpwstr>06530cf4-8573-4c29-a912-bbcdac835909</vt:lpwstr>
  </property>
  <property fmtid="{D5CDD505-2E9C-101B-9397-08002B2CF9AE}" pid="9" name="MSIP_Label_06530cf4-8573-4c29-a912-bbcdac835909_SiteId">
    <vt:lpwstr>ecaa386b-c8df-4ce0-ad01-740cbdb5ba55</vt:lpwstr>
  </property>
  <property fmtid="{D5CDD505-2E9C-101B-9397-08002B2CF9AE}" pid="10" name="MSIP_Label_06530cf4-8573-4c29-a912-bbcdac835909_ActionId">
    <vt:lpwstr>448966bc-5ba7-4777-9759-0947e62b72de</vt:lpwstr>
  </property>
  <property fmtid="{D5CDD505-2E9C-101B-9397-08002B2CF9AE}" pid="11" name="MSIP_Label_06530cf4-8573-4c29-a912-bbcdac835909_ContentBits">
    <vt:lpwstr>2</vt:lpwstr>
  </property>
</Properties>
</file>